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6" r:id="rId4"/>
    <p:sldMasterId id="214748373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Gowun Batang"/>
      <p:regular r:id="rId22"/>
      <p:bold r:id="rId23"/>
    </p:embeddedFont>
    <p:embeddedFont>
      <p:font typeface="Inter"/>
      <p:regular r:id="rId24"/>
      <p:bold r:id="rId25"/>
      <p:italic r:id="rId26"/>
      <p:boldItalic r:id="rId27"/>
    </p:embeddedFont>
    <p:embeddedFont>
      <p:font typeface="Roboto Mono"/>
      <p:regular r:id="rId28"/>
      <p:bold r:id="rId29"/>
      <p:italic r:id="rId30"/>
      <p:boldItalic r:id="rId31"/>
    </p:embeddedFont>
    <p:embeddedFont>
      <p:font typeface="Inter Medium"/>
      <p:regular r:id="rId32"/>
      <p:bold r:id="rId33"/>
      <p:italic r:id="rId34"/>
      <p:boldItalic r:id="rId35"/>
    </p:embeddedFont>
    <p:embeddedFont>
      <p:font typeface="Century Gothic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ono-boldItalic.fntdata"/><Relationship Id="rId30" Type="http://schemas.openxmlformats.org/officeDocument/2006/relationships/font" Target="fonts/RobotoMono-italic.fntdata"/><Relationship Id="rId33" Type="http://schemas.openxmlformats.org/officeDocument/2006/relationships/font" Target="fonts/InterMedium-bold.fntdata"/><Relationship Id="rId32" Type="http://schemas.openxmlformats.org/officeDocument/2006/relationships/font" Target="fonts/InterMedium-regular.fntdata"/><Relationship Id="rId35" Type="http://schemas.openxmlformats.org/officeDocument/2006/relationships/font" Target="fonts/InterMedium-boldItalic.fntdata"/><Relationship Id="rId34" Type="http://schemas.openxmlformats.org/officeDocument/2006/relationships/font" Target="fonts/InterMedium-italic.fntdata"/><Relationship Id="rId37" Type="http://schemas.openxmlformats.org/officeDocument/2006/relationships/font" Target="fonts/CenturyGothic-bold.fntdata"/><Relationship Id="rId36" Type="http://schemas.openxmlformats.org/officeDocument/2006/relationships/font" Target="fonts/CenturyGothic-regular.fntdata"/><Relationship Id="rId39" Type="http://schemas.openxmlformats.org/officeDocument/2006/relationships/font" Target="fonts/CenturyGothic-boldItalic.fntdata"/><Relationship Id="rId38" Type="http://schemas.openxmlformats.org/officeDocument/2006/relationships/font" Target="fonts/CenturyGothic-italic.fntdata"/><Relationship Id="rId20" Type="http://schemas.openxmlformats.org/officeDocument/2006/relationships/slide" Target="slides/slide14.xml"/><Relationship Id="rId22" Type="http://schemas.openxmlformats.org/officeDocument/2006/relationships/font" Target="fonts/GowunBatang-regular.fntdata"/><Relationship Id="rId21" Type="http://schemas.openxmlformats.org/officeDocument/2006/relationships/slide" Target="slides/slide15.xml"/><Relationship Id="rId24" Type="http://schemas.openxmlformats.org/officeDocument/2006/relationships/font" Target="fonts/Inter-regular.fntdata"/><Relationship Id="rId23" Type="http://schemas.openxmlformats.org/officeDocument/2006/relationships/font" Target="fonts/GowunBatang-bold.fntdata"/><Relationship Id="rId26" Type="http://schemas.openxmlformats.org/officeDocument/2006/relationships/font" Target="fonts/Inter-italic.fntdata"/><Relationship Id="rId25" Type="http://schemas.openxmlformats.org/officeDocument/2006/relationships/font" Target="fonts/Inter-bold.fntdata"/><Relationship Id="rId28" Type="http://schemas.openxmlformats.org/officeDocument/2006/relationships/font" Target="fonts/RobotoMono-regular.fntdata"/><Relationship Id="rId27" Type="http://schemas.openxmlformats.org/officeDocument/2006/relationships/font" Target="fonts/Inter-boldItalic.fntdata"/><Relationship Id="rId29" Type="http://schemas.openxmlformats.org/officeDocument/2006/relationships/font" Target="fonts/RobotoMon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4d72cc0849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34d72cc0849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4f2d731e15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34f2d731e1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4f2d731e15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34f2d731e1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4f2d731e15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4f2d731e15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34f315f23f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34f315f23f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4f315f23f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34f315f23f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4f315f23f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34f315f23f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4d72cc084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34d72cc084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4d72cc0849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34d72cc0849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4d72cc0849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34d72cc0849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4f2d731e1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34f2d731e1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34f2d731e1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34f2d731e1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4f2d731e1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34f2d731e1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4f2d731e1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34f2d731e1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4f2d731e1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34f2d731e1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with header and footer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" type="body"/>
          </p:nvPr>
        </p:nvSpPr>
        <p:spPr>
          <a:xfrm>
            <a:off x="228600" y="2856025"/>
            <a:ext cx="1889400" cy="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2" type="body"/>
          </p:nvPr>
        </p:nvSpPr>
        <p:spPr>
          <a:xfrm>
            <a:off x="228600" y="1680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2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type="title"/>
          </p:nvPr>
        </p:nvSpPr>
        <p:spPr>
          <a:xfrm>
            <a:off x="228600" y="1909750"/>
            <a:ext cx="6232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5" name="Google Shape;15;p2"/>
          <p:cNvSpPr txBox="1"/>
          <p:nvPr>
            <p:ph idx="4" type="body"/>
          </p:nvPr>
        </p:nvSpPr>
        <p:spPr>
          <a:xfrm>
            <a:off x="2400300" y="2856025"/>
            <a:ext cx="1889400" cy="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5" type="body"/>
          </p:nvPr>
        </p:nvSpPr>
        <p:spPr>
          <a:xfrm>
            <a:off x="2400300" y="1680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6" type="body"/>
          </p:nvPr>
        </p:nvSpPr>
        <p:spPr>
          <a:xfrm>
            <a:off x="4572000" y="1680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7" type="body"/>
          </p:nvPr>
        </p:nvSpPr>
        <p:spPr>
          <a:xfrm>
            <a:off x="6743700" y="1680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19" name="Google Shape;19;p2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144">
          <p15:clr>
            <a:srgbClr val="E46962"/>
          </p15:clr>
        </p15:guide>
        <p15:guide id="4" pos="1512">
          <p15:clr>
            <a:srgbClr val="E46962"/>
          </p15:clr>
        </p15:guide>
        <p15:guide id="5" pos="4248">
          <p15:clr>
            <a:srgbClr val="E46962"/>
          </p15:clr>
        </p15:guide>
        <p15:guide id="6" pos="5616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ITLE_AND_TWO_COLUMNS_1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11"/>
          <p:cNvSpPr txBox="1"/>
          <p:nvPr>
            <p:ph type="title"/>
          </p:nvPr>
        </p:nvSpPr>
        <p:spPr>
          <a:xfrm>
            <a:off x="229450" y="164350"/>
            <a:ext cx="86868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" name="Google Shape;86;p11"/>
          <p:cNvSpPr txBox="1"/>
          <p:nvPr>
            <p:ph idx="1" type="body"/>
          </p:nvPr>
        </p:nvSpPr>
        <p:spPr>
          <a:xfrm>
            <a:off x="229450" y="3455950"/>
            <a:ext cx="4061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87" name="Google Shape;87;p11"/>
          <p:cNvSpPr txBox="1"/>
          <p:nvPr>
            <p:ph idx="2" type="subTitle"/>
          </p:nvPr>
        </p:nvSpPr>
        <p:spPr>
          <a:xfrm>
            <a:off x="229450" y="3127850"/>
            <a:ext cx="4061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cxnSp>
        <p:nvCxnSpPr>
          <p:cNvPr id="88" name="Google Shape;88;p11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" name="Google Shape;89;p11"/>
          <p:cNvSpPr txBox="1"/>
          <p:nvPr>
            <p:ph idx="3" type="body"/>
          </p:nvPr>
        </p:nvSpPr>
        <p:spPr>
          <a:xfrm>
            <a:off x="4573675" y="3455950"/>
            <a:ext cx="4061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90" name="Google Shape;90;p11"/>
          <p:cNvSpPr txBox="1"/>
          <p:nvPr>
            <p:ph idx="4" type="subTitle"/>
          </p:nvPr>
        </p:nvSpPr>
        <p:spPr>
          <a:xfrm>
            <a:off x="4573675" y="3127850"/>
            <a:ext cx="4061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ody text">
  <p:cSld name="CUSTOM_3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2"/>
          <p:cNvSpPr txBox="1"/>
          <p:nvPr>
            <p:ph idx="1" type="body"/>
          </p:nvPr>
        </p:nvSpPr>
        <p:spPr>
          <a:xfrm>
            <a:off x="5095525" y="922175"/>
            <a:ext cx="3440100" cy="12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93" name="Google Shape;93;p12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2"/>
          <p:cNvSpPr txBox="1"/>
          <p:nvPr>
            <p:ph idx="2" type="body"/>
          </p:nvPr>
        </p:nvSpPr>
        <p:spPr>
          <a:xfrm>
            <a:off x="5095525" y="2801100"/>
            <a:ext cx="3440100" cy="81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95" name="Google Shape;95;p12"/>
          <p:cNvSpPr txBox="1"/>
          <p:nvPr>
            <p:ph idx="3" type="body"/>
          </p:nvPr>
        </p:nvSpPr>
        <p:spPr>
          <a:xfrm>
            <a:off x="5095525" y="4013575"/>
            <a:ext cx="3440100" cy="53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96" name="Google Shape;96;p12"/>
          <p:cNvSpPr txBox="1"/>
          <p:nvPr>
            <p:ph idx="4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97" name="Google Shape;97;p12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 type="titleOnly">
  <p:cSld name="TITLE_ONLY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3"/>
          <p:cNvSpPr txBox="1"/>
          <p:nvPr>
            <p:ph type="title"/>
          </p:nvPr>
        </p:nvSpPr>
        <p:spPr>
          <a:xfrm>
            <a:off x="229450" y="164350"/>
            <a:ext cx="8686800" cy="33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1" type="body"/>
          </p:nvPr>
        </p:nvSpPr>
        <p:spPr>
          <a:xfrm>
            <a:off x="228600" y="3868750"/>
            <a:ext cx="18894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2" type="body"/>
          </p:nvPr>
        </p:nvSpPr>
        <p:spPr>
          <a:xfrm>
            <a:off x="2400300" y="3868750"/>
            <a:ext cx="18894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03" name="Google Shape;103;p13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04" name="Google Shape;104;p13"/>
          <p:cNvSpPr txBox="1"/>
          <p:nvPr>
            <p:ph idx="4" type="body"/>
          </p:nvPr>
        </p:nvSpPr>
        <p:spPr>
          <a:xfrm>
            <a:off x="6743700" y="3868750"/>
            <a:ext cx="18894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05" name="Google Shape;105;p13"/>
          <p:cNvSpPr txBox="1"/>
          <p:nvPr>
            <p:ph idx="5" type="body"/>
          </p:nvPr>
        </p:nvSpPr>
        <p:spPr>
          <a:xfrm>
            <a:off x="4572000" y="3868750"/>
            <a:ext cx="18894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106" name="Google Shape;106;p13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 text">
  <p:cSld name="TITLE_ONLY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14"/>
          <p:cNvSpPr txBox="1"/>
          <p:nvPr>
            <p:ph idx="1" type="body"/>
          </p:nvPr>
        </p:nvSpPr>
        <p:spPr>
          <a:xfrm>
            <a:off x="370100" y="3868750"/>
            <a:ext cx="18894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10" name="Google Shape;110;p14"/>
          <p:cNvSpPr txBox="1"/>
          <p:nvPr>
            <p:ph idx="2" type="body"/>
          </p:nvPr>
        </p:nvSpPr>
        <p:spPr>
          <a:xfrm>
            <a:off x="2541453" y="3868750"/>
            <a:ext cx="18894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11" name="Google Shape;111;p14"/>
          <p:cNvSpPr txBox="1"/>
          <p:nvPr>
            <p:ph idx="3" type="body"/>
          </p:nvPr>
        </p:nvSpPr>
        <p:spPr>
          <a:xfrm>
            <a:off x="4713154" y="3868750"/>
            <a:ext cx="18894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12" name="Google Shape;112;p14"/>
          <p:cNvSpPr txBox="1"/>
          <p:nvPr>
            <p:ph idx="4" type="body"/>
          </p:nvPr>
        </p:nvSpPr>
        <p:spPr>
          <a:xfrm>
            <a:off x="6884852" y="3868750"/>
            <a:ext cx="18894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13" name="Google Shape;113;p14"/>
          <p:cNvSpPr txBox="1"/>
          <p:nvPr>
            <p:ph idx="5" type="subTitle"/>
          </p:nvPr>
        </p:nvSpPr>
        <p:spPr>
          <a:xfrm>
            <a:off x="370100" y="495319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14" name="Google Shape;114;p14"/>
          <p:cNvSpPr txBox="1"/>
          <p:nvPr>
            <p:ph idx="6" type="subTitle"/>
          </p:nvPr>
        </p:nvSpPr>
        <p:spPr>
          <a:xfrm>
            <a:off x="2541450" y="495319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15" name="Google Shape;115;p14"/>
          <p:cNvSpPr txBox="1"/>
          <p:nvPr>
            <p:ph idx="7" type="subTitle"/>
          </p:nvPr>
        </p:nvSpPr>
        <p:spPr>
          <a:xfrm>
            <a:off x="4712800" y="495319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16" name="Google Shape;116;p14"/>
          <p:cNvSpPr txBox="1"/>
          <p:nvPr>
            <p:ph idx="8" type="subTitle"/>
          </p:nvPr>
        </p:nvSpPr>
        <p:spPr>
          <a:xfrm>
            <a:off x="6884150" y="495319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17" name="Google Shape;117;p14"/>
          <p:cNvSpPr txBox="1"/>
          <p:nvPr>
            <p:ph idx="9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118" name="Google Shape;118;p14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TITLE_ONLY_1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15"/>
          <p:cNvSpPr txBox="1"/>
          <p:nvPr>
            <p:ph idx="1" type="subTitle"/>
          </p:nvPr>
        </p:nvSpPr>
        <p:spPr>
          <a:xfrm>
            <a:off x="1456800" y="1790719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22" name="Google Shape;122;p15"/>
          <p:cNvSpPr txBox="1"/>
          <p:nvPr>
            <p:ph idx="2" type="subTitle"/>
          </p:nvPr>
        </p:nvSpPr>
        <p:spPr>
          <a:xfrm>
            <a:off x="3628150" y="1790719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23" name="Google Shape;123;p15"/>
          <p:cNvSpPr txBox="1"/>
          <p:nvPr>
            <p:ph idx="3" type="subTitle"/>
          </p:nvPr>
        </p:nvSpPr>
        <p:spPr>
          <a:xfrm>
            <a:off x="5799500" y="1790719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4" type="subTitle"/>
          </p:nvPr>
        </p:nvSpPr>
        <p:spPr>
          <a:xfrm>
            <a:off x="5799500" y="3234832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cxnSp>
        <p:nvCxnSpPr>
          <p:cNvPr id="125" name="Google Shape;125;p15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5" type="subTitle"/>
          </p:nvPr>
        </p:nvSpPr>
        <p:spPr>
          <a:xfrm>
            <a:off x="1456800" y="3234832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6" type="subTitle"/>
          </p:nvPr>
        </p:nvSpPr>
        <p:spPr>
          <a:xfrm>
            <a:off x="3628150" y="3234832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V">
  <p:cSld name="CUSTOM_5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" type="body"/>
          </p:nvPr>
        </p:nvSpPr>
        <p:spPr>
          <a:xfrm>
            <a:off x="2400300" y="2448075"/>
            <a:ext cx="18894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31" name="Google Shape;131;p16"/>
          <p:cNvSpPr txBox="1"/>
          <p:nvPr>
            <p:ph idx="2" type="body"/>
          </p:nvPr>
        </p:nvSpPr>
        <p:spPr>
          <a:xfrm>
            <a:off x="228600" y="2448075"/>
            <a:ext cx="18894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32" name="Google Shape;132;p16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" name="Google Shape;133;p16"/>
          <p:cNvSpPr txBox="1"/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34" name="Google Shape;134;p16"/>
          <p:cNvSpPr txBox="1"/>
          <p:nvPr>
            <p:ph idx="3" type="body"/>
          </p:nvPr>
        </p:nvSpPr>
        <p:spPr>
          <a:xfrm>
            <a:off x="4572000" y="2448075"/>
            <a:ext cx="18894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35" name="Google Shape;135;p16"/>
          <p:cNvSpPr txBox="1"/>
          <p:nvPr>
            <p:ph idx="4" type="body"/>
          </p:nvPr>
        </p:nvSpPr>
        <p:spPr>
          <a:xfrm>
            <a:off x="6743700" y="2448075"/>
            <a:ext cx="18894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36" name="Google Shape;136;p16"/>
          <p:cNvSpPr txBox="1"/>
          <p:nvPr>
            <p:ph idx="5" type="subTitle"/>
          </p:nvPr>
        </p:nvSpPr>
        <p:spPr>
          <a:xfrm>
            <a:off x="4572000" y="1585625"/>
            <a:ext cx="40611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37" name="Google Shape;137;p16"/>
          <p:cNvSpPr txBox="1"/>
          <p:nvPr>
            <p:ph idx="6" type="subTitle"/>
          </p:nvPr>
        </p:nvSpPr>
        <p:spPr>
          <a:xfrm>
            <a:off x="228600" y="1585625"/>
            <a:ext cx="40611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38" name="Google Shape;138;p16"/>
          <p:cNvSpPr txBox="1"/>
          <p:nvPr>
            <p:ph idx="7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139" name="Google Shape;139;p16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with footer">
  <p:cSld name="CUSTOM">
    <p:bg>
      <p:bgPr>
        <a:solidFill>
          <a:schemeClr val="dk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 txBox="1"/>
          <p:nvPr>
            <p:ph type="title"/>
          </p:nvPr>
        </p:nvSpPr>
        <p:spPr>
          <a:xfrm>
            <a:off x="225750" y="369625"/>
            <a:ext cx="8692500" cy="431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2" name="Google Shape;142;p17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17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44" name="Google Shape;144;p17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main point">
  <p:cSld name="CUSTOM_10">
    <p:bg>
      <p:bgPr>
        <a:solidFill>
          <a:schemeClr val="dk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 txBox="1"/>
          <p:nvPr>
            <p:ph type="title"/>
          </p:nvPr>
        </p:nvSpPr>
        <p:spPr>
          <a:xfrm>
            <a:off x="225750" y="369625"/>
            <a:ext cx="8692500" cy="431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7" name="Google Shape;147;p18"/>
          <p:cNvSpPr txBox="1"/>
          <p:nvPr>
            <p:ph idx="2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" name="Google Shape;148;p18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9" name="Google Shape;149;p18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6">
    <p:bg>
      <p:bgPr>
        <a:solidFill>
          <a:schemeClr val="dk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225750" y="1212350"/>
            <a:ext cx="8692500" cy="3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2" name="Google Shape;152;p19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19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54" name="Google Shape;154;p19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9"/>
          <p:cNvCxnSpPr/>
          <p:nvPr/>
        </p:nvCxnSpPr>
        <p:spPr>
          <a:xfrm flipH="1" rot="10800000">
            <a:off x="225750" y="12123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with footer">
  <p:cSld name="CUSTOM_7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20"/>
          <p:cNvSpPr txBox="1"/>
          <p:nvPr>
            <p:ph type="title"/>
          </p:nvPr>
        </p:nvSpPr>
        <p:spPr>
          <a:xfrm>
            <a:off x="228600" y="665825"/>
            <a:ext cx="57534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9" name="Google Shape;159;p20"/>
          <p:cNvSpPr/>
          <p:nvPr>
            <p:ph idx="2" type="pic"/>
          </p:nvPr>
        </p:nvSpPr>
        <p:spPr>
          <a:xfrm>
            <a:off x="6777063" y="1017650"/>
            <a:ext cx="1582800" cy="1582800"/>
          </a:xfrm>
          <a:prstGeom prst="rect">
            <a:avLst/>
          </a:prstGeom>
          <a:noFill/>
          <a:ln>
            <a:noFill/>
          </a:ln>
        </p:spPr>
      </p:sp>
      <p:sp>
        <p:nvSpPr>
          <p:cNvPr id="160" name="Google Shape;160;p20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161" name="Google Shape;161;p20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3"/>
          <p:cNvSpPr txBox="1"/>
          <p:nvPr>
            <p:ph type="title"/>
          </p:nvPr>
        </p:nvSpPr>
        <p:spPr>
          <a:xfrm>
            <a:off x="228600" y="1909750"/>
            <a:ext cx="6232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cxnSp>
        <p:nvCxnSpPr>
          <p:cNvPr id="23" name="Google Shape;23;p3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228600" y="2866225"/>
            <a:ext cx="62328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144">
          <p15:clr>
            <a:srgbClr val="E46962"/>
          </p15:clr>
        </p15:guide>
        <p15:guide id="4" pos="1512">
          <p15:clr>
            <a:srgbClr val="E46962"/>
          </p15:clr>
        </p15:guide>
        <p15:guide id="5" pos="4248">
          <p15:clr>
            <a:srgbClr val="E46962"/>
          </p15:clr>
        </p15:guide>
        <p15:guide id="6" pos="5616">
          <p15:clr>
            <a:srgbClr val="E46962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CUSTOM_7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" name="Google Shape;164;p21"/>
          <p:cNvSpPr/>
          <p:nvPr/>
        </p:nvSpPr>
        <p:spPr>
          <a:xfrm>
            <a:off x="7005675" y="789050"/>
            <a:ext cx="1582800" cy="158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1"/>
          <p:cNvSpPr txBox="1"/>
          <p:nvPr>
            <p:ph type="title"/>
          </p:nvPr>
        </p:nvSpPr>
        <p:spPr>
          <a:xfrm>
            <a:off x="228600" y="665825"/>
            <a:ext cx="57534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6" name="Google Shape;166;p21"/>
          <p:cNvSpPr/>
          <p:nvPr>
            <p:ph idx="2" type="pic"/>
          </p:nvPr>
        </p:nvSpPr>
        <p:spPr>
          <a:xfrm>
            <a:off x="6777063" y="1017650"/>
            <a:ext cx="1582800" cy="15828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7" name="Google Shape;167;p21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CUSTOM_8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Google Shape;170;p22"/>
          <p:cNvSpPr txBox="1"/>
          <p:nvPr>
            <p:ph type="title"/>
          </p:nvPr>
        </p:nvSpPr>
        <p:spPr>
          <a:xfrm>
            <a:off x="228600" y="1549575"/>
            <a:ext cx="7938000" cy="22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1" name="Google Shape;171;p22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172" name="Google Shape;172;p22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8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5" name="Google Shape;175;p23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" name="Google Shape;176;p23"/>
          <p:cNvSpPr txBox="1"/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8_1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9" name="Google Shape;179;p24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" name="Google Shape;180;p24"/>
          <p:cNvSpPr txBox="1"/>
          <p:nvPr>
            <p:ph type="title"/>
          </p:nvPr>
        </p:nvSpPr>
        <p:spPr>
          <a:xfrm>
            <a:off x="228600" y="2236650"/>
            <a:ext cx="3551400" cy="6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with footer">
  <p:cSld name="ONE_COLUMN_TEX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3" name="Google Shape;183;p25"/>
          <p:cNvSpPr txBox="1"/>
          <p:nvPr>
            <p:ph type="title"/>
          </p:nvPr>
        </p:nvSpPr>
        <p:spPr>
          <a:xfrm>
            <a:off x="228600" y="2236650"/>
            <a:ext cx="3551400" cy="6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84" name="Google Shape;184;p25"/>
          <p:cNvSpPr txBox="1"/>
          <p:nvPr>
            <p:ph idx="1" type="subTitle"/>
          </p:nvPr>
        </p:nvSpPr>
        <p:spPr>
          <a:xfrm>
            <a:off x="4572000" y="1004700"/>
            <a:ext cx="4343400" cy="31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85" name="Google Shape;185;p25"/>
          <p:cNvSpPr txBox="1"/>
          <p:nvPr>
            <p:ph idx="2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186" name="Google Shape;186;p25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ONE_COLUMN_TEXT_2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" name="Google Shape;189;p26"/>
          <p:cNvSpPr txBox="1"/>
          <p:nvPr>
            <p:ph type="title"/>
          </p:nvPr>
        </p:nvSpPr>
        <p:spPr>
          <a:xfrm>
            <a:off x="228600" y="2236650"/>
            <a:ext cx="3551400" cy="6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90" name="Google Shape;190;p26"/>
          <p:cNvSpPr txBox="1"/>
          <p:nvPr>
            <p:ph idx="1" type="subTitle"/>
          </p:nvPr>
        </p:nvSpPr>
        <p:spPr>
          <a:xfrm>
            <a:off x="4572000" y="1004700"/>
            <a:ext cx="4343400" cy="31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cxnSp>
        <p:nvCxnSpPr>
          <p:cNvPr id="191" name="Google Shape;191;p26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">
  <p:cSld name="ONE_COLUMN_TEXT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27"/>
          <p:cNvSpPr txBox="1"/>
          <p:nvPr>
            <p:ph type="title"/>
          </p:nvPr>
        </p:nvSpPr>
        <p:spPr>
          <a:xfrm>
            <a:off x="228600" y="2089772"/>
            <a:ext cx="3551400" cy="6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95" name="Google Shape;195;p27"/>
          <p:cNvSpPr txBox="1"/>
          <p:nvPr>
            <p:ph idx="1" type="subTitle"/>
          </p:nvPr>
        </p:nvSpPr>
        <p:spPr>
          <a:xfrm>
            <a:off x="6074275" y="1004700"/>
            <a:ext cx="2558700" cy="31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96" name="Google Shape;196;p27"/>
          <p:cNvSpPr txBox="1"/>
          <p:nvPr>
            <p:ph idx="2" type="subTitle"/>
          </p:nvPr>
        </p:nvSpPr>
        <p:spPr>
          <a:xfrm>
            <a:off x="4292700" y="1004700"/>
            <a:ext cx="1671000" cy="31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1pPr>
            <a:lvl2pPr lvl="1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2pPr>
            <a:lvl3pPr lvl="2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3pPr>
            <a:lvl4pPr lvl="3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4pPr>
            <a:lvl5pPr lvl="4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5pPr>
            <a:lvl6pPr lvl="5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6pPr>
            <a:lvl7pPr lvl="6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7pPr>
            <a:lvl8pPr lvl="7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8pPr>
            <a:lvl9pPr lvl="8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9pPr>
          </a:lstStyle>
          <a:p/>
        </p:txBody>
      </p:sp>
      <p:sp>
        <p:nvSpPr>
          <p:cNvPr id="197" name="Google Shape;197;p27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198" name="Google Shape;198;p27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with footer">
  <p:cSld name="CUSTOM_4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28"/>
          <p:cNvSpPr txBox="1"/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02" name="Google Shape;202;p28"/>
          <p:cNvSpPr txBox="1"/>
          <p:nvPr>
            <p:ph idx="1" type="body"/>
          </p:nvPr>
        </p:nvSpPr>
        <p:spPr>
          <a:xfrm>
            <a:off x="229450" y="1294950"/>
            <a:ext cx="3566100" cy="28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03" name="Google Shape;203;p28"/>
          <p:cNvSpPr txBox="1"/>
          <p:nvPr>
            <p:ph idx="2" type="body"/>
          </p:nvPr>
        </p:nvSpPr>
        <p:spPr>
          <a:xfrm>
            <a:off x="4572850" y="1294950"/>
            <a:ext cx="3566100" cy="28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04" name="Google Shape;204;p28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205" name="Google Shape;205;p28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4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" name="Google Shape;208;p29"/>
          <p:cNvSpPr txBox="1"/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09" name="Google Shape;209;p29"/>
          <p:cNvSpPr txBox="1"/>
          <p:nvPr>
            <p:ph idx="1" type="body"/>
          </p:nvPr>
        </p:nvSpPr>
        <p:spPr>
          <a:xfrm>
            <a:off x="229450" y="1294950"/>
            <a:ext cx="3566100" cy="28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10" name="Google Shape;210;p29"/>
          <p:cNvSpPr txBox="1"/>
          <p:nvPr>
            <p:ph idx="2" type="body"/>
          </p:nvPr>
        </p:nvSpPr>
        <p:spPr>
          <a:xfrm>
            <a:off x="4572850" y="1294950"/>
            <a:ext cx="3566100" cy="28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211" name="Google Shape;211;p29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image boards">
  <p:cSld name="CUSTOM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30"/>
          <p:cNvSpPr txBox="1"/>
          <p:nvPr>
            <p:ph idx="1" type="subTitle"/>
          </p:nvPr>
        </p:nvSpPr>
        <p:spPr>
          <a:xfrm>
            <a:off x="228600" y="164350"/>
            <a:ext cx="35142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15" name="Google Shape;215;p30"/>
          <p:cNvSpPr/>
          <p:nvPr>
            <p:ph idx="2" type="pic"/>
          </p:nvPr>
        </p:nvSpPr>
        <p:spPr>
          <a:xfrm>
            <a:off x="228600" y="1870200"/>
            <a:ext cx="2024400" cy="23142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0"/>
          <p:cNvSpPr/>
          <p:nvPr>
            <p:ph idx="3" type="pic"/>
          </p:nvPr>
        </p:nvSpPr>
        <p:spPr>
          <a:xfrm>
            <a:off x="3864875" y="1870200"/>
            <a:ext cx="3561900" cy="23142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0"/>
          <p:cNvSpPr/>
          <p:nvPr>
            <p:ph idx="4" type="pic"/>
          </p:nvPr>
        </p:nvSpPr>
        <p:spPr>
          <a:xfrm>
            <a:off x="7547700" y="1870200"/>
            <a:ext cx="1367700" cy="23142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0"/>
          <p:cNvSpPr/>
          <p:nvPr>
            <p:ph idx="5" type="pic"/>
          </p:nvPr>
        </p:nvSpPr>
        <p:spPr>
          <a:xfrm>
            <a:off x="2375088" y="1870200"/>
            <a:ext cx="1367700" cy="231420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30"/>
          <p:cNvSpPr txBox="1"/>
          <p:nvPr>
            <p:ph idx="6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20" name="Google Shape;220;p30"/>
          <p:cNvSpPr txBox="1"/>
          <p:nvPr>
            <p:ph idx="7" type="body"/>
          </p:nvPr>
        </p:nvSpPr>
        <p:spPr>
          <a:xfrm>
            <a:off x="228600" y="593650"/>
            <a:ext cx="3514200" cy="8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221" name="Google Shape;221;p30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1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28600" y="2856025"/>
            <a:ext cx="1889400" cy="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4"/>
          <p:cNvSpPr txBox="1"/>
          <p:nvPr>
            <p:ph type="title"/>
          </p:nvPr>
        </p:nvSpPr>
        <p:spPr>
          <a:xfrm>
            <a:off x="228600" y="1909750"/>
            <a:ext cx="6232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cxnSp>
        <p:nvCxnSpPr>
          <p:cNvPr id="29" name="Google Shape;29;p4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144">
          <p15:clr>
            <a:srgbClr val="E46962"/>
          </p15:clr>
        </p15:guide>
        <p15:guide id="4" pos="1512">
          <p15:clr>
            <a:srgbClr val="E46962"/>
          </p15:clr>
        </p15:guide>
        <p15:guide id="5" pos="4248">
          <p15:clr>
            <a:srgbClr val="E46962"/>
          </p15:clr>
        </p15:guide>
        <p15:guide id="6" pos="5616">
          <p15:clr>
            <a:srgbClr val="E46962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mage boards">
  <p:cSld name="CUSTOM_1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31"/>
          <p:cNvSpPr txBox="1"/>
          <p:nvPr>
            <p:ph idx="1" type="subTitle"/>
          </p:nvPr>
        </p:nvSpPr>
        <p:spPr>
          <a:xfrm>
            <a:off x="228600" y="164350"/>
            <a:ext cx="35142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25" name="Google Shape;225;p31"/>
          <p:cNvSpPr/>
          <p:nvPr>
            <p:ph idx="2" type="pic"/>
          </p:nvPr>
        </p:nvSpPr>
        <p:spPr>
          <a:xfrm>
            <a:off x="228600" y="1617150"/>
            <a:ext cx="2820300" cy="28203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31"/>
          <p:cNvSpPr/>
          <p:nvPr>
            <p:ph idx="3" type="pic"/>
          </p:nvPr>
        </p:nvSpPr>
        <p:spPr>
          <a:xfrm>
            <a:off x="3161800" y="1617150"/>
            <a:ext cx="2820300" cy="2820300"/>
          </a:xfrm>
          <a:prstGeom prst="rect">
            <a:avLst/>
          </a:prstGeom>
          <a:noFill/>
          <a:ln>
            <a:noFill/>
          </a:ln>
        </p:spPr>
      </p:sp>
      <p:sp>
        <p:nvSpPr>
          <p:cNvPr id="227" name="Google Shape;227;p31"/>
          <p:cNvSpPr/>
          <p:nvPr>
            <p:ph idx="4" type="pic"/>
          </p:nvPr>
        </p:nvSpPr>
        <p:spPr>
          <a:xfrm>
            <a:off x="6095000" y="1617150"/>
            <a:ext cx="2820300" cy="28203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1"/>
          <p:cNvSpPr txBox="1"/>
          <p:nvPr>
            <p:ph idx="5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29" name="Google Shape;229;p31"/>
          <p:cNvSpPr txBox="1"/>
          <p:nvPr>
            <p:ph idx="6" type="body"/>
          </p:nvPr>
        </p:nvSpPr>
        <p:spPr>
          <a:xfrm>
            <a:off x="228600" y="593650"/>
            <a:ext cx="3514200" cy="8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230" name="Google Shape;230;p31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 boards">
  <p:cSld name="CUSTOM_1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" name="Google Shape;233;p32"/>
          <p:cNvSpPr txBox="1"/>
          <p:nvPr>
            <p:ph idx="1" type="subTitle"/>
          </p:nvPr>
        </p:nvSpPr>
        <p:spPr>
          <a:xfrm>
            <a:off x="228600" y="164350"/>
            <a:ext cx="35142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34" name="Google Shape;234;p32"/>
          <p:cNvSpPr/>
          <p:nvPr>
            <p:ph idx="2" type="pic"/>
          </p:nvPr>
        </p:nvSpPr>
        <p:spPr>
          <a:xfrm>
            <a:off x="4633050" y="1617150"/>
            <a:ext cx="4282500" cy="28203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32"/>
          <p:cNvSpPr/>
          <p:nvPr>
            <p:ph idx="3" type="pic"/>
          </p:nvPr>
        </p:nvSpPr>
        <p:spPr>
          <a:xfrm>
            <a:off x="228600" y="1617150"/>
            <a:ext cx="4282500" cy="2820300"/>
          </a:xfrm>
          <a:prstGeom prst="rect">
            <a:avLst/>
          </a:prstGeom>
          <a:noFill/>
          <a:ln>
            <a:noFill/>
          </a:ln>
        </p:spPr>
      </p:sp>
      <p:sp>
        <p:nvSpPr>
          <p:cNvPr id="236" name="Google Shape;236;p32"/>
          <p:cNvSpPr txBox="1"/>
          <p:nvPr>
            <p:ph idx="4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37" name="Google Shape;237;p32"/>
          <p:cNvSpPr txBox="1"/>
          <p:nvPr>
            <p:ph idx="5" type="body"/>
          </p:nvPr>
        </p:nvSpPr>
        <p:spPr>
          <a:xfrm>
            <a:off x="228600" y="593650"/>
            <a:ext cx="3514200" cy="8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238" name="Google Shape;238;p32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 boards vertical">
  <p:cSld name="CUSTOM_1_1_1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/>
          <p:nvPr>
            <p:ph idx="2" type="pic"/>
          </p:nvPr>
        </p:nvSpPr>
        <p:spPr>
          <a:xfrm>
            <a:off x="3161800" y="164350"/>
            <a:ext cx="28203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3"/>
          <p:cNvSpPr/>
          <p:nvPr>
            <p:ph idx="3" type="pic"/>
          </p:nvPr>
        </p:nvSpPr>
        <p:spPr>
          <a:xfrm>
            <a:off x="6095100" y="164350"/>
            <a:ext cx="28203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3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33"/>
          <p:cNvSpPr txBox="1"/>
          <p:nvPr>
            <p:ph idx="1" type="subTitle"/>
          </p:nvPr>
        </p:nvSpPr>
        <p:spPr>
          <a:xfrm>
            <a:off x="228600" y="164350"/>
            <a:ext cx="28203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44" name="Google Shape;244;p33"/>
          <p:cNvSpPr txBox="1"/>
          <p:nvPr>
            <p:ph idx="4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45" name="Google Shape;245;p33"/>
          <p:cNvSpPr txBox="1"/>
          <p:nvPr>
            <p:ph idx="5" type="body"/>
          </p:nvPr>
        </p:nvSpPr>
        <p:spPr>
          <a:xfrm>
            <a:off x="228600" y="593650"/>
            <a:ext cx="2171400" cy="8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246" name="Google Shape;246;p33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49" name="Google Shape;24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square image board">
  <p:cSld name="CUSTOM_1_1_1_1_1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/>
          <p:nvPr>
            <p:ph idx="2" type="pic"/>
          </p:nvPr>
        </p:nvSpPr>
        <p:spPr>
          <a:xfrm>
            <a:off x="4569950" y="164350"/>
            <a:ext cx="43431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35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" name="Google Shape;253;p35"/>
          <p:cNvSpPr txBox="1"/>
          <p:nvPr>
            <p:ph idx="1" type="subTitle"/>
          </p:nvPr>
        </p:nvSpPr>
        <p:spPr>
          <a:xfrm>
            <a:off x="228600" y="164350"/>
            <a:ext cx="28203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54" name="Google Shape;254;p35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55" name="Google Shape;255;p35"/>
          <p:cNvSpPr txBox="1"/>
          <p:nvPr>
            <p:ph idx="4" type="body"/>
          </p:nvPr>
        </p:nvSpPr>
        <p:spPr>
          <a:xfrm>
            <a:off x="228600" y="593650"/>
            <a:ext cx="2171400" cy="8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256" name="Google Shape;256;p35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landscape image board">
  <p:cSld name="CUSTOM_1_1_1_1_1_1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/>
          <p:nvPr>
            <p:ph idx="2" type="pic"/>
          </p:nvPr>
        </p:nvSpPr>
        <p:spPr>
          <a:xfrm>
            <a:off x="3161800" y="164350"/>
            <a:ext cx="57513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259" name="Google Shape;259;p36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0" name="Google Shape;260;p36"/>
          <p:cNvSpPr txBox="1"/>
          <p:nvPr>
            <p:ph idx="1" type="subTitle"/>
          </p:nvPr>
        </p:nvSpPr>
        <p:spPr>
          <a:xfrm>
            <a:off x="228600" y="3290275"/>
            <a:ext cx="28203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61" name="Google Shape;261;p36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62" name="Google Shape;262;p36"/>
          <p:cNvSpPr txBox="1"/>
          <p:nvPr>
            <p:ph idx="4" type="body"/>
          </p:nvPr>
        </p:nvSpPr>
        <p:spPr>
          <a:xfrm>
            <a:off x="228600" y="3719575"/>
            <a:ext cx="2171400" cy="7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263" name="Google Shape;263;p36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, body and image">
  <p:cSld name="CUSTOM_1_1_1_1_1_1_2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/>
          <p:nvPr>
            <p:ph idx="2" type="pic"/>
          </p:nvPr>
        </p:nvSpPr>
        <p:spPr>
          <a:xfrm>
            <a:off x="3161800" y="164350"/>
            <a:ext cx="57513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266" name="Google Shape;266;p37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37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68" name="Google Shape;268;p37"/>
          <p:cNvSpPr txBox="1"/>
          <p:nvPr>
            <p:ph idx="3" type="body"/>
          </p:nvPr>
        </p:nvSpPr>
        <p:spPr>
          <a:xfrm>
            <a:off x="228600" y="3719575"/>
            <a:ext cx="2171400" cy="7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269" name="Google Shape;269;p37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37"/>
          <p:cNvSpPr txBox="1"/>
          <p:nvPr>
            <p:ph type="title"/>
          </p:nvPr>
        </p:nvSpPr>
        <p:spPr>
          <a:xfrm>
            <a:off x="228600" y="164350"/>
            <a:ext cx="2670300" cy="28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_1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3" name="Google Shape;273;p3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4" name="Google Shape;27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8" name="Google Shape;278;p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9" name="Google Shape;279;p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0" name="Google Shape;28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_2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84" name="Google Shape;284;p40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ex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5"/>
          <p:cNvSpPr txBox="1"/>
          <p:nvPr>
            <p:ph idx="1" type="subTitle"/>
          </p:nvPr>
        </p:nvSpPr>
        <p:spPr>
          <a:xfrm>
            <a:off x="228600" y="167750"/>
            <a:ext cx="5257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34" name="Google Shape;34;p5"/>
          <p:cNvCxnSpPr/>
          <p:nvPr/>
        </p:nvCxnSpPr>
        <p:spPr>
          <a:xfrm>
            <a:off x="228600" y="478125"/>
            <a:ext cx="868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" name="Google Shape;35;p5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3456">
          <p15:clr>
            <a:srgbClr val="E46962"/>
          </p15:clr>
        </p15:guide>
        <p15:guide id="2" pos="4752">
          <p15:clr>
            <a:srgbClr val="E46962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1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1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8" name="Google Shape;288;p41"/>
          <p:cNvSpPr/>
          <p:nvPr>
            <p:ph idx="2" type="pic"/>
          </p:nvPr>
        </p:nvSpPr>
        <p:spPr>
          <a:xfrm>
            <a:off x="4633050" y="1196050"/>
            <a:ext cx="4282500" cy="1761000"/>
          </a:xfrm>
          <a:prstGeom prst="rect">
            <a:avLst/>
          </a:prstGeom>
          <a:noFill/>
          <a:ln>
            <a:noFill/>
          </a:ln>
        </p:spPr>
      </p:sp>
      <p:sp>
        <p:nvSpPr>
          <p:cNvPr id="289" name="Google Shape;289;p41"/>
          <p:cNvSpPr/>
          <p:nvPr>
            <p:ph idx="3" type="pic"/>
          </p:nvPr>
        </p:nvSpPr>
        <p:spPr>
          <a:xfrm>
            <a:off x="228600" y="1196050"/>
            <a:ext cx="4282500" cy="17610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290" name="Google Shape;290;p41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41"/>
          <p:cNvSpPr txBox="1"/>
          <p:nvPr>
            <p:ph type="title"/>
          </p:nvPr>
        </p:nvSpPr>
        <p:spPr>
          <a:xfrm>
            <a:off x="229450" y="164350"/>
            <a:ext cx="86868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2" name="Google Shape;292;p41"/>
          <p:cNvSpPr txBox="1"/>
          <p:nvPr>
            <p:ph idx="1" type="body"/>
          </p:nvPr>
        </p:nvSpPr>
        <p:spPr>
          <a:xfrm>
            <a:off x="229450" y="3455950"/>
            <a:ext cx="4061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93" name="Google Shape;293;p41"/>
          <p:cNvSpPr txBox="1"/>
          <p:nvPr>
            <p:ph idx="4" type="subTitle"/>
          </p:nvPr>
        </p:nvSpPr>
        <p:spPr>
          <a:xfrm>
            <a:off x="229450" y="3127850"/>
            <a:ext cx="4061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294" name="Google Shape;294;p41"/>
          <p:cNvSpPr txBox="1"/>
          <p:nvPr>
            <p:ph idx="5" type="body"/>
          </p:nvPr>
        </p:nvSpPr>
        <p:spPr>
          <a:xfrm>
            <a:off x="4633050" y="3455950"/>
            <a:ext cx="4061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95" name="Google Shape;295;p41"/>
          <p:cNvSpPr txBox="1"/>
          <p:nvPr>
            <p:ph idx="6" type="subTitle"/>
          </p:nvPr>
        </p:nvSpPr>
        <p:spPr>
          <a:xfrm>
            <a:off x="4633050" y="3127850"/>
            <a:ext cx="4061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11_1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8" name="Google Shape;298;p42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" name="Google Shape;299;p42"/>
          <p:cNvSpPr txBox="1"/>
          <p:nvPr>
            <p:ph type="title"/>
          </p:nvPr>
        </p:nvSpPr>
        <p:spPr>
          <a:xfrm>
            <a:off x="229450" y="164350"/>
            <a:ext cx="86868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0" name="Google Shape;300;p42"/>
          <p:cNvSpPr/>
          <p:nvPr>
            <p:ph idx="2" type="pic"/>
          </p:nvPr>
        </p:nvSpPr>
        <p:spPr>
          <a:xfrm>
            <a:off x="228600" y="1196050"/>
            <a:ext cx="2820300" cy="1761000"/>
          </a:xfrm>
          <a:prstGeom prst="rect">
            <a:avLst/>
          </a:prstGeom>
          <a:noFill/>
          <a:ln>
            <a:noFill/>
          </a:ln>
        </p:spPr>
      </p:sp>
      <p:sp>
        <p:nvSpPr>
          <p:cNvPr id="301" name="Google Shape;301;p42"/>
          <p:cNvSpPr/>
          <p:nvPr>
            <p:ph idx="3" type="pic"/>
          </p:nvPr>
        </p:nvSpPr>
        <p:spPr>
          <a:xfrm>
            <a:off x="3161800" y="1196050"/>
            <a:ext cx="2820300" cy="1761000"/>
          </a:xfrm>
          <a:prstGeom prst="rect">
            <a:avLst/>
          </a:prstGeom>
          <a:noFill/>
          <a:ln>
            <a:noFill/>
          </a:ln>
        </p:spPr>
      </p:sp>
      <p:sp>
        <p:nvSpPr>
          <p:cNvPr id="302" name="Google Shape;302;p42"/>
          <p:cNvSpPr/>
          <p:nvPr>
            <p:ph idx="4" type="pic"/>
          </p:nvPr>
        </p:nvSpPr>
        <p:spPr>
          <a:xfrm>
            <a:off x="6095000" y="1196050"/>
            <a:ext cx="2820300" cy="1761000"/>
          </a:xfrm>
          <a:prstGeom prst="rect">
            <a:avLst/>
          </a:prstGeom>
          <a:noFill/>
          <a:ln>
            <a:noFill/>
          </a:ln>
        </p:spPr>
      </p:sp>
      <p:sp>
        <p:nvSpPr>
          <p:cNvPr id="303" name="Google Shape;303;p42"/>
          <p:cNvSpPr txBox="1"/>
          <p:nvPr>
            <p:ph idx="1" type="body"/>
          </p:nvPr>
        </p:nvSpPr>
        <p:spPr>
          <a:xfrm>
            <a:off x="22945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04" name="Google Shape;304;p42"/>
          <p:cNvSpPr txBox="1"/>
          <p:nvPr>
            <p:ph idx="5" type="subTitle"/>
          </p:nvPr>
        </p:nvSpPr>
        <p:spPr>
          <a:xfrm>
            <a:off x="22945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305" name="Google Shape;305;p42"/>
          <p:cNvSpPr txBox="1"/>
          <p:nvPr>
            <p:ph idx="6" type="body"/>
          </p:nvPr>
        </p:nvSpPr>
        <p:spPr>
          <a:xfrm>
            <a:off x="315580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06" name="Google Shape;306;p42"/>
          <p:cNvSpPr txBox="1"/>
          <p:nvPr>
            <p:ph idx="7" type="subTitle"/>
          </p:nvPr>
        </p:nvSpPr>
        <p:spPr>
          <a:xfrm>
            <a:off x="315580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307" name="Google Shape;307;p42"/>
          <p:cNvSpPr txBox="1"/>
          <p:nvPr>
            <p:ph idx="8" type="body"/>
          </p:nvPr>
        </p:nvSpPr>
        <p:spPr>
          <a:xfrm>
            <a:off x="608215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08" name="Google Shape;308;p42"/>
          <p:cNvSpPr txBox="1"/>
          <p:nvPr>
            <p:ph idx="9" type="subTitle"/>
          </p:nvPr>
        </p:nvSpPr>
        <p:spPr>
          <a:xfrm>
            <a:off x="608215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 with footer">
  <p:cSld name="CUSTOM_1_1_1_1_1_1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/>
          <p:nvPr>
            <p:ph idx="2" type="pic"/>
          </p:nvPr>
        </p:nvSpPr>
        <p:spPr>
          <a:xfrm>
            <a:off x="228600" y="164350"/>
            <a:ext cx="86844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311" name="Google Shape;311;p43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2" name="Google Shape;312;p43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313" name="Google Shape;313;p43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1_1_1_1_1_1_1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4"/>
          <p:cNvSpPr/>
          <p:nvPr>
            <p:ph idx="2" type="pic"/>
          </p:nvPr>
        </p:nvSpPr>
        <p:spPr>
          <a:xfrm>
            <a:off x="228600" y="164350"/>
            <a:ext cx="86844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316" name="Google Shape;316;p44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7" name="Google Shape;317;p44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1_1_1_1_1_1_1_1_1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5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0" name="Google Shape;320;p45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45"/>
          <p:cNvSpPr txBox="1"/>
          <p:nvPr>
            <p:ph type="title"/>
          </p:nvPr>
        </p:nvSpPr>
        <p:spPr>
          <a:xfrm>
            <a:off x="229450" y="164350"/>
            <a:ext cx="86868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2" name="Google Shape;322;p45"/>
          <p:cNvSpPr/>
          <p:nvPr>
            <p:ph idx="2" type="pic"/>
          </p:nvPr>
        </p:nvSpPr>
        <p:spPr>
          <a:xfrm>
            <a:off x="228600" y="2598025"/>
            <a:ext cx="2024400" cy="187110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45"/>
          <p:cNvSpPr/>
          <p:nvPr>
            <p:ph idx="3" type="pic"/>
          </p:nvPr>
        </p:nvSpPr>
        <p:spPr>
          <a:xfrm>
            <a:off x="3864875" y="2598025"/>
            <a:ext cx="3561900" cy="187110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45"/>
          <p:cNvSpPr/>
          <p:nvPr>
            <p:ph idx="4" type="pic"/>
          </p:nvPr>
        </p:nvSpPr>
        <p:spPr>
          <a:xfrm>
            <a:off x="7547700" y="2598025"/>
            <a:ext cx="1367700" cy="1871100"/>
          </a:xfrm>
          <a:prstGeom prst="rect">
            <a:avLst/>
          </a:prstGeom>
          <a:noFill/>
          <a:ln>
            <a:noFill/>
          </a:ln>
        </p:spPr>
      </p:sp>
      <p:sp>
        <p:nvSpPr>
          <p:cNvPr id="325" name="Google Shape;325;p45"/>
          <p:cNvSpPr/>
          <p:nvPr>
            <p:ph idx="5" type="pic"/>
          </p:nvPr>
        </p:nvSpPr>
        <p:spPr>
          <a:xfrm>
            <a:off x="2375088" y="2598025"/>
            <a:ext cx="1367700" cy="1871100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45"/>
          <p:cNvSpPr/>
          <p:nvPr>
            <p:ph idx="6" type="pic"/>
          </p:nvPr>
        </p:nvSpPr>
        <p:spPr>
          <a:xfrm>
            <a:off x="228600" y="1038850"/>
            <a:ext cx="1003500" cy="1453500"/>
          </a:xfrm>
          <a:prstGeom prst="rect">
            <a:avLst/>
          </a:prstGeom>
          <a:noFill/>
          <a:ln>
            <a:noFill/>
          </a:ln>
        </p:spPr>
      </p:sp>
      <p:sp>
        <p:nvSpPr>
          <p:cNvPr id="327" name="Google Shape;327;p45"/>
          <p:cNvSpPr/>
          <p:nvPr>
            <p:ph idx="7" type="pic"/>
          </p:nvPr>
        </p:nvSpPr>
        <p:spPr>
          <a:xfrm>
            <a:off x="6745975" y="1038850"/>
            <a:ext cx="2169600" cy="1453500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45"/>
          <p:cNvSpPr/>
          <p:nvPr>
            <p:ph idx="8" type="pic"/>
          </p:nvPr>
        </p:nvSpPr>
        <p:spPr>
          <a:xfrm>
            <a:off x="1354150" y="1038850"/>
            <a:ext cx="1502400" cy="1453500"/>
          </a:xfrm>
          <a:prstGeom prst="rect">
            <a:avLst/>
          </a:prstGeom>
          <a:noFill/>
          <a:ln>
            <a:noFill/>
          </a:ln>
        </p:spPr>
      </p:sp>
      <p:sp>
        <p:nvSpPr>
          <p:cNvPr id="329" name="Google Shape;329;p45"/>
          <p:cNvSpPr/>
          <p:nvPr>
            <p:ph idx="9" type="pic"/>
          </p:nvPr>
        </p:nvSpPr>
        <p:spPr>
          <a:xfrm>
            <a:off x="2981410" y="1038850"/>
            <a:ext cx="2196300" cy="1453500"/>
          </a:xfrm>
          <a:prstGeom prst="rect">
            <a:avLst/>
          </a:prstGeom>
          <a:noFill/>
          <a:ln>
            <a:noFill/>
          </a:ln>
        </p:spPr>
      </p:sp>
      <p:sp>
        <p:nvSpPr>
          <p:cNvPr id="330" name="Google Shape;330;p45"/>
          <p:cNvSpPr/>
          <p:nvPr>
            <p:ph idx="13" type="pic"/>
          </p:nvPr>
        </p:nvSpPr>
        <p:spPr>
          <a:xfrm>
            <a:off x="5311004" y="1038850"/>
            <a:ext cx="1301700" cy="145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image">
  <p:cSld name="CUSTOM_2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6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46"/>
          <p:cNvSpPr/>
          <p:nvPr>
            <p:ph idx="2" type="pic"/>
          </p:nvPr>
        </p:nvSpPr>
        <p:spPr>
          <a:xfrm>
            <a:off x="228600" y="164350"/>
            <a:ext cx="57513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46"/>
          <p:cNvSpPr txBox="1"/>
          <p:nvPr>
            <p:ph type="title"/>
          </p:nvPr>
        </p:nvSpPr>
        <p:spPr>
          <a:xfrm>
            <a:off x="6095100" y="321875"/>
            <a:ext cx="2820300" cy="15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5" name="Google Shape;335;p46"/>
          <p:cNvSpPr txBox="1"/>
          <p:nvPr>
            <p:ph idx="1" type="subTitle"/>
          </p:nvPr>
        </p:nvSpPr>
        <p:spPr>
          <a:xfrm>
            <a:off x="6095100" y="1842575"/>
            <a:ext cx="2820300" cy="26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36" name="Google Shape;336;p46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337" name="Google Shape;337;p46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_2_1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7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0" name="Google Shape;340;p47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1" name="Google Shape;341;p47"/>
          <p:cNvSpPr txBox="1"/>
          <p:nvPr>
            <p:ph hasCustomPrompt="1" type="title"/>
          </p:nvPr>
        </p:nvSpPr>
        <p:spPr>
          <a:xfrm>
            <a:off x="225750" y="1212350"/>
            <a:ext cx="8606700" cy="439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9pPr>
          </a:lstStyle>
          <a:p>
            <a:r>
              <a:t>xx%</a:t>
            </a:r>
          </a:p>
        </p:txBody>
      </p:sp>
      <p:cxnSp>
        <p:nvCxnSpPr>
          <p:cNvPr id="342" name="Google Shape;342;p47"/>
          <p:cNvCxnSpPr/>
          <p:nvPr/>
        </p:nvCxnSpPr>
        <p:spPr>
          <a:xfrm flipH="1" rot="10800000">
            <a:off x="225750" y="12123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3" name="Google Shape;343;p47"/>
          <p:cNvSpPr txBox="1"/>
          <p:nvPr>
            <p:ph idx="1" type="body"/>
          </p:nvPr>
        </p:nvSpPr>
        <p:spPr>
          <a:xfrm>
            <a:off x="228600" y="578150"/>
            <a:ext cx="8692500" cy="63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2_1_1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8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6" name="Google Shape;346;p48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7" name="Google Shape;347;p48"/>
          <p:cNvSpPr txBox="1"/>
          <p:nvPr>
            <p:ph idx="1" type="body"/>
          </p:nvPr>
        </p:nvSpPr>
        <p:spPr>
          <a:xfrm>
            <a:off x="228600" y="3719575"/>
            <a:ext cx="3942600" cy="74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9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 layout" type="title">
  <p:cSld name="TITLE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1"/>
          <p:cNvSpPr/>
          <p:nvPr>
            <p:ph idx="2" type="pic"/>
          </p:nvPr>
        </p:nvSpPr>
        <p:spPr>
          <a:xfrm>
            <a:off x="5034275" y="226500"/>
            <a:ext cx="38832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p51"/>
          <p:cNvSpPr/>
          <p:nvPr>
            <p:ph idx="3" type="pic"/>
          </p:nvPr>
        </p:nvSpPr>
        <p:spPr>
          <a:xfrm>
            <a:off x="226525" y="2975750"/>
            <a:ext cx="4458900" cy="194130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7" name="Google Shape;357;p51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8" name="Google Shape;358;p51"/>
          <p:cNvSpPr txBox="1"/>
          <p:nvPr>
            <p:ph idx="4" type="title"/>
          </p:nvPr>
        </p:nvSpPr>
        <p:spPr>
          <a:xfrm>
            <a:off x="30381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ate sheet" type="tx">
  <p:cSld name="TITLE_AND_BOD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229450" y="164350"/>
            <a:ext cx="86868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2" type="subTitle"/>
          </p:nvPr>
        </p:nvSpPr>
        <p:spPr>
          <a:xfrm>
            <a:off x="228600" y="1213525"/>
            <a:ext cx="27282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41" name="Google Shape;41;p6"/>
          <p:cNvSpPr txBox="1"/>
          <p:nvPr>
            <p:ph idx="3" type="subTitle"/>
          </p:nvPr>
        </p:nvSpPr>
        <p:spPr>
          <a:xfrm>
            <a:off x="3207900" y="1213525"/>
            <a:ext cx="27282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42" name="Google Shape;42;p6"/>
          <p:cNvSpPr txBox="1"/>
          <p:nvPr>
            <p:ph idx="4" type="subTitle"/>
          </p:nvPr>
        </p:nvSpPr>
        <p:spPr>
          <a:xfrm>
            <a:off x="6187200" y="1213525"/>
            <a:ext cx="27282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cxnSp>
        <p:nvCxnSpPr>
          <p:cNvPr id="43" name="Google Shape;43;p6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with details">
  <p:cSld name="TITLE_1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2"/>
          <p:cNvSpPr/>
          <p:nvPr>
            <p:ph idx="2" type="pic"/>
          </p:nvPr>
        </p:nvSpPr>
        <p:spPr>
          <a:xfrm>
            <a:off x="5034275" y="226500"/>
            <a:ext cx="38832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2" name="Google Shape;362;p52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3" name="Google Shape;363;p52"/>
          <p:cNvSpPr txBox="1"/>
          <p:nvPr>
            <p:ph idx="3" type="title"/>
          </p:nvPr>
        </p:nvSpPr>
        <p:spPr>
          <a:xfrm>
            <a:off x="30381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4" name="Google Shape;364;p52"/>
          <p:cNvSpPr txBox="1"/>
          <p:nvPr>
            <p:ph idx="4" type="title"/>
          </p:nvPr>
        </p:nvSpPr>
        <p:spPr>
          <a:xfrm>
            <a:off x="226525" y="630625"/>
            <a:ext cx="44589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5" name="Google Shape;365;p52"/>
          <p:cNvSpPr txBox="1"/>
          <p:nvPr>
            <p:ph idx="1" type="body"/>
          </p:nvPr>
        </p:nvSpPr>
        <p:spPr>
          <a:xfrm>
            <a:off x="266700" y="4099025"/>
            <a:ext cx="4458900" cy="84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1_2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/>
          <p:nvPr>
            <p:ph idx="2" type="pic"/>
          </p:nvPr>
        </p:nvSpPr>
        <p:spPr>
          <a:xfrm>
            <a:off x="5034275" y="226500"/>
            <a:ext cx="38832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9" name="Google Shape;369;p53"/>
          <p:cNvSpPr txBox="1"/>
          <p:nvPr>
            <p:ph type="title"/>
          </p:nvPr>
        </p:nvSpPr>
        <p:spPr>
          <a:xfrm>
            <a:off x="226525" y="630625"/>
            <a:ext cx="44589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1_1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2" name="Google Shape;372;p54"/>
          <p:cNvSpPr txBox="1"/>
          <p:nvPr>
            <p:ph type="title"/>
          </p:nvPr>
        </p:nvSpPr>
        <p:spPr>
          <a:xfrm>
            <a:off x="226525" y="630625"/>
            <a:ext cx="44589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3" name="Google Shape;373;p54"/>
          <p:cNvSpPr txBox="1"/>
          <p:nvPr>
            <p:ph idx="1" type="body"/>
          </p:nvPr>
        </p:nvSpPr>
        <p:spPr>
          <a:xfrm>
            <a:off x="226525" y="2857625"/>
            <a:ext cx="4458900" cy="208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 type="secHead">
  <p:cSld name="SECTION_HEADER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6" name="Google Shape;376;p55"/>
          <p:cNvSpPr txBox="1"/>
          <p:nvPr>
            <p:ph idx="1" type="body"/>
          </p:nvPr>
        </p:nvSpPr>
        <p:spPr>
          <a:xfrm>
            <a:off x="6325910" y="2621103"/>
            <a:ext cx="2612700" cy="22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30200" lvl="1" marL="9144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30200" lvl="2" marL="13716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30200" lvl="3" marL="18288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30200" lvl="4" marL="22860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30200" lvl="5" marL="27432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30200" lvl="6" marL="32004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30200" lvl="7" marL="36576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30200" lvl="8" marL="41148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77" name="Google Shape;377;p55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8" name="Google Shape;378;p55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9" name="Google Shape;379;p55"/>
          <p:cNvSpPr txBox="1"/>
          <p:nvPr>
            <p:ph idx="3" type="body"/>
          </p:nvPr>
        </p:nvSpPr>
        <p:spPr>
          <a:xfrm>
            <a:off x="226525" y="2621103"/>
            <a:ext cx="336600" cy="22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80" name="Google Shape;380;p55"/>
          <p:cNvSpPr txBox="1"/>
          <p:nvPr>
            <p:ph idx="4" type="title"/>
          </p:nvPr>
        </p:nvSpPr>
        <p:spPr>
          <a:xfrm>
            <a:off x="226525" y="571800"/>
            <a:ext cx="52614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tx">
  <p:cSld name="TITLE_AND_BODY">
    <p:bg>
      <p:bgPr>
        <a:solidFill>
          <a:schemeClr val="dk1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3" name="Google Shape;383;p56"/>
          <p:cNvSpPr txBox="1"/>
          <p:nvPr>
            <p:ph type="title"/>
          </p:nvPr>
        </p:nvSpPr>
        <p:spPr>
          <a:xfrm>
            <a:off x="226525" y="2581610"/>
            <a:ext cx="8691000" cy="237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300"/>
              <a:buNone/>
              <a:defRPr sz="73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AND_BODY_2">
    <p:bg>
      <p:bgPr>
        <a:solidFill>
          <a:schemeClr val="lt1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6" name="Google Shape;386;p57"/>
          <p:cNvSpPr txBox="1"/>
          <p:nvPr>
            <p:ph type="title"/>
          </p:nvPr>
        </p:nvSpPr>
        <p:spPr>
          <a:xfrm>
            <a:off x="226525" y="248960"/>
            <a:ext cx="8691000" cy="23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">
  <p:cSld name="TITLE_AND_BODY_1">
    <p:bg>
      <p:bgPr>
        <a:solidFill>
          <a:schemeClr val="dk1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58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0" name="Google Shape;390;p58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1" name="Google Shape;391;p58"/>
          <p:cNvSpPr txBox="1"/>
          <p:nvPr>
            <p:ph idx="1" type="body"/>
          </p:nvPr>
        </p:nvSpPr>
        <p:spPr>
          <a:xfrm>
            <a:off x="246325" y="2591450"/>
            <a:ext cx="758700" cy="236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92" name="Google Shape;392;p58"/>
          <p:cNvSpPr txBox="1"/>
          <p:nvPr>
            <p:ph idx="3" type="body"/>
          </p:nvPr>
        </p:nvSpPr>
        <p:spPr>
          <a:xfrm>
            <a:off x="1077200" y="2591450"/>
            <a:ext cx="7804500" cy="236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hree storyboards" type="twoColTx">
  <p:cSld name="TITLE_AND_TWO_COLUMNS">
    <p:bg>
      <p:bgPr>
        <a:solidFill>
          <a:schemeClr val="dk1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9"/>
          <p:cNvSpPr/>
          <p:nvPr>
            <p:ph idx="2" type="pic"/>
          </p:nvPr>
        </p:nvSpPr>
        <p:spPr>
          <a:xfrm>
            <a:off x="-5225" y="709575"/>
            <a:ext cx="3048600" cy="2805300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Google Shape;395;p59"/>
          <p:cNvSpPr txBox="1"/>
          <p:nvPr>
            <p:ph type="title"/>
          </p:nvPr>
        </p:nvSpPr>
        <p:spPr>
          <a:xfrm>
            <a:off x="156950" y="363269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6" name="Google Shape;396;p59"/>
          <p:cNvSpPr txBox="1"/>
          <p:nvPr>
            <p:ph idx="1" type="body"/>
          </p:nvPr>
        </p:nvSpPr>
        <p:spPr>
          <a:xfrm>
            <a:off x="156950" y="4133503"/>
            <a:ext cx="27267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7" name="Google Shape;397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8" name="Google Shape;398;p59"/>
          <p:cNvSpPr txBox="1"/>
          <p:nvPr>
            <p:ph idx="3" type="title"/>
          </p:nvPr>
        </p:nvSpPr>
        <p:spPr>
          <a:xfrm>
            <a:off x="3208650" y="363269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9" name="Google Shape;399;p59"/>
          <p:cNvSpPr txBox="1"/>
          <p:nvPr>
            <p:ph idx="4" type="body"/>
          </p:nvPr>
        </p:nvSpPr>
        <p:spPr>
          <a:xfrm>
            <a:off x="3208650" y="4133503"/>
            <a:ext cx="27267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0" name="Google Shape;400;p59"/>
          <p:cNvSpPr txBox="1"/>
          <p:nvPr>
            <p:ph idx="5" type="title"/>
          </p:nvPr>
        </p:nvSpPr>
        <p:spPr>
          <a:xfrm>
            <a:off x="6268950" y="363269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1" name="Google Shape;401;p59"/>
          <p:cNvSpPr txBox="1"/>
          <p:nvPr>
            <p:ph idx="6" type="body"/>
          </p:nvPr>
        </p:nvSpPr>
        <p:spPr>
          <a:xfrm>
            <a:off x="6268950" y="4133503"/>
            <a:ext cx="27267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2" name="Google Shape;402;p59"/>
          <p:cNvSpPr/>
          <p:nvPr>
            <p:ph idx="7" type="pic"/>
          </p:nvPr>
        </p:nvSpPr>
        <p:spPr>
          <a:xfrm>
            <a:off x="3053763" y="709575"/>
            <a:ext cx="3031800" cy="2805300"/>
          </a:xfrm>
          <a:prstGeom prst="rect">
            <a:avLst/>
          </a:prstGeom>
          <a:noFill/>
          <a:ln>
            <a:noFill/>
          </a:ln>
        </p:spPr>
      </p:sp>
      <p:sp>
        <p:nvSpPr>
          <p:cNvPr id="403" name="Google Shape;403;p59"/>
          <p:cNvSpPr/>
          <p:nvPr>
            <p:ph idx="8" type="pic"/>
          </p:nvPr>
        </p:nvSpPr>
        <p:spPr>
          <a:xfrm>
            <a:off x="6095475" y="709575"/>
            <a:ext cx="3048600" cy="28053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04" name="Google Shape;404;p59"/>
          <p:cNvCxnSpPr/>
          <p:nvPr/>
        </p:nvCxnSpPr>
        <p:spPr>
          <a:xfrm>
            <a:off x="3048525" y="703650"/>
            <a:ext cx="0" cy="4448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59"/>
          <p:cNvCxnSpPr/>
          <p:nvPr/>
        </p:nvCxnSpPr>
        <p:spPr>
          <a:xfrm>
            <a:off x="6090575" y="703650"/>
            <a:ext cx="0" cy="4448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6" name="Google Shape;406;p59"/>
          <p:cNvCxnSpPr/>
          <p:nvPr/>
        </p:nvCxnSpPr>
        <p:spPr>
          <a:xfrm rot="10800000">
            <a:off x="0" y="3520200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7" name="Google Shape;407;p59"/>
          <p:cNvCxnSpPr/>
          <p:nvPr/>
        </p:nvCxnSpPr>
        <p:spPr>
          <a:xfrm rot="10800000">
            <a:off x="0" y="70472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8" name="Google Shape;408;p59"/>
          <p:cNvSpPr txBox="1"/>
          <p:nvPr>
            <p:ph idx="9" type="title"/>
          </p:nvPr>
        </p:nvSpPr>
        <p:spPr>
          <a:xfrm>
            <a:off x="322275" y="116625"/>
            <a:ext cx="8494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TITLE_AND_TWO_COLUMNS_1">
    <p:bg>
      <p:bgPr>
        <a:solidFill>
          <a:schemeClr val="dk1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0"/>
          <p:cNvSpPr/>
          <p:nvPr>
            <p:ph idx="2" type="pic"/>
          </p:nvPr>
        </p:nvSpPr>
        <p:spPr>
          <a:xfrm>
            <a:off x="-5225" y="709575"/>
            <a:ext cx="30486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411" name="Google Shape;411;p60"/>
          <p:cNvSpPr/>
          <p:nvPr>
            <p:ph idx="3" type="pic"/>
          </p:nvPr>
        </p:nvSpPr>
        <p:spPr>
          <a:xfrm>
            <a:off x="3053763" y="709575"/>
            <a:ext cx="30318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412" name="Google Shape;412;p60"/>
          <p:cNvSpPr/>
          <p:nvPr>
            <p:ph idx="4" type="pic"/>
          </p:nvPr>
        </p:nvSpPr>
        <p:spPr>
          <a:xfrm>
            <a:off x="6095475" y="709575"/>
            <a:ext cx="3048600" cy="1468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13" name="Google Shape;413;p60"/>
          <p:cNvCxnSpPr/>
          <p:nvPr/>
        </p:nvCxnSpPr>
        <p:spPr>
          <a:xfrm rot="10800000">
            <a:off x="0" y="70472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4" name="Google Shape;414;p60"/>
          <p:cNvSpPr txBox="1"/>
          <p:nvPr>
            <p:ph type="title"/>
          </p:nvPr>
        </p:nvSpPr>
        <p:spPr>
          <a:xfrm>
            <a:off x="322275" y="116625"/>
            <a:ext cx="8494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5" name="Google Shape;415;p60"/>
          <p:cNvSpPr/>
          <p:nvPr>
            <p:ph idx="5" type="pic"/>
          </p:nvPr>
        </p:nvSpPr>
        <p:spPr>
          <a:xfrm>
            <a:off x="-4975" y="2192221"/>
            <a:ext cx="30486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60"/>
          <p:cNvSpPr/>
          <p:nvPr>
            <p:ph idx="6" type="pic"/>
          </p:nvPr>
        </p:nvSpPr>
        <p:spPr>
          <a:xfrm>
            <a:off x="3054013" y="2192221"/>
            <a:ext cx="30318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60"/>
          <p:cNvSpPr/>
          <p:nvPr>
            <p:ph idx="7" type="pic"/>
          </p:nvPr>
        </p:nvSpPr>
        <p:spPr>
          <a:xfrm>
            <a:off x="6095725" y="2192221"/>
            <a:ext cx="30486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60"/>
          <p:cNvSpPr/>
          <p:nvPr>
            <p:ph idx="8" type="pic"/>
          </p:nvPr>
        </p:nvSpPr>
        <p:spPr>
          <a:xfrm>
            <a:off x="-4975" y="3674873"/>
            <a:ext cx="30486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60"/>
          <p:cNvSpPr/>
          <p:nvPr>
            <p:ph idx="9" type="pic"/>
          </p:nvPr>
        </p:nvSpPr>
        <p:spPr>
          <a:xfrm>
            <a:off x="3054013" y="3674873"/>
            <a:ext cx="30318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420" name="Google Shape;420;p60"/>
          <p:cNvSpPr/>
          <p:nvPr>
            <p:ph idx="13" type="pic"/>
          </p:nvPr>
        </p:nvSpPr>
        <p:spPr>
          <a:xfrm>
            <a:off x="6095725" y="3674873"/>
            <a:ext cx="3048600" cy="1468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 type="titleOnly">
  <p:cSld name="TITLE_ONLY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3" name="Google Shape;423;p61"/>
          <p:cNvSpPr txBox="1"/>
          <p:nvPr>
            <p:ph idx="1" type="body"/>
          </p:nvPr>
        </p:nvSpPr>
        <p:spPr>
          <a:xfrm>
            <a:off x="226525" y="2995441"/>
            <a:ext cx="8673000" cy="19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with footer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7"/>
          <p:cNvSpPr txBox="1"/>
          <p:nvPr>
            <p:ph type="title"/>
          </p:nvPr>
        </p:nvSpPr>
        <p:spPr>
          <a:xfrm>
            <a:off x="229450" y="164350"/>
            <a:ext cx="86868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22945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2" type="subTitle"/>
          </p:nvPr>
        </p:nvSpPr>
        <p:spPr>
          <a:xfrm>
            <a:off x="22945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49" name="Google Shape;49;p7"/>
          <p:cNvSpPr txBox="1"/>
          <p:nvPr>
            <p:ph idx="3" type="body"/>
          </p:nvPr>
        </p:nvSpPr>
        <p:spPr>
          <a:xfrm>
            <a:off x="315580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4" type="subTitle"/>
          </p:nvPr>
        </p:nvSpPr>
        <p:spPr>
          <a:xfrm>
            <a:off x="315580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51" name="Google Shape;51;p7"/>
          <p:cNvSpPr txBox="1"/>
          <p:nvPr>
            <p:ph idx="5" type="body"/>
          </p:nvPr>
        </p:nvSpPr>
        <p:spPr>
          <a:xfrm>
            <a:off x="608215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6" type="subTitle"/>
          </p:nvPr>
        </p:nvSpPr>
        <p:spPr>
          <a:xfrm>
            <a:off x="608215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53" name="Google Shape;53;p7"/>
          <p:cNvSpPr txBox="1"/>
          <p:nvPr>
            <p:ph idx="7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54" name="Google Shape;54;p7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main point">
  <p:cSld name="TITLE_ONLY_1">
    <p:bg>
      <p:bgPr>
        <a:solidFill>
          <a:schemeClr val="dk1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6" name="Google Shape;426;p62"/>
          <p:cNvSpPr txBox="1"/>
          <p:nvPr>
            <p:ph idx="1" type="body"/>
          </p:nvPr>
        </p:nvSpPr>
        <p:spPr>
          <a:xfrm>
            <a:off x="226525" y="2995441"/>
            <a:ext cx="8673000" cy="19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ONE_COLUMN_TEXT">
    <p:bg>
      <p:bgPr>
        <a:solidFill>
          <a:schemeClr val="dk1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3"/>
          <p:cNvSpPr/>
          <p:nvPr>
            <p:ph idx="2" type="pic"/>
          </p:nvPr>
        </p:nvSpPr>
        <p:spPr>
          <a:xfrm>
            <a:off x="4576350" y="0"/>
            <a:ext cx="4567500" cy="5153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p63"/>
          <p:cNvSpPr txBox="1"/>
          <p:nvPr>
            <p:ph idx="1" type="body"/>
          </p:nvPr>
        </p:nvSpPr>
        <p:spPr>
          <a:xfrm>
            <a:off x="226525" y="20804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0" name="Google Shape;430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1" name="Google Shape;431;p63"/>
          <p:cNvSpPr txBox="1"/>
          <p:nvPr>
            <p:ph type="title"/>
          </p:nvPr>
        </p:nvSpPr>
        <p:spPr>
          <a:xfrm>
            <a:off x="226525" y="1271099"/>
            <a:ext cx="41190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 2">
  <p:cSld name="MAIN_POINT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4" name="Google Shape;434;p64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5" name="Google Shape;435;p64"/>
          <p:cNvSpPr/>
          <p:nvPr>
            <p:ph idx="2" type="pic"/>
          </p:nvPr>
        </p:nvSpPr>
        <p:spPr>
          <a:xfrm>
            <a:off x="2315425" y="226625"/>
            <a:ext cx="37338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p64"/>
          <p:cNvSpPr/>
          <p:nvPr>
            <p:ph idx="3" type="pic"/>
          </p:nvPr>
        </p:nvSpPr>
        <p:spPr>
          <a:xfrm>
            <a:off x="6255975" y="1391900"/>
            <a:ext cx="2661600" cy="2359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64"/>
          <p:cNvSpPr txBox="1"/>
          <p:nvPr>
            <p:ph idx="4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chart">
  <p:cSld name="SECTION_TITLE_AND_DESCRIPTION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0" name="Google Shape;440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1" name="Google Shape;441;p65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2" name="Google Shape;442;p65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3" name="Google Shape;443;p65"/>
          <p:cNvSpPr txBox="1"/>
          <p:nvPr>
            <p:ph idx="3" type="title"/>
          </p:nvPr>
        </p:nvSpPr>
        <p:spPr>
          <a:xfrm>
            <a:off x="226525" y="1271099"/>
            <a:ext cx="41190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4" name="Google Shape;444;p65"/>
          <p:cNvSpPr txBox="1"/>
          <p:nvPr>
            <p:ph idx="1" type="body"/>
          </p:nvPr>
        </p:nvSpPr>
        <p:spPr>
          <a:xfrm>
            <a:off x="226525" y="20804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one column text">
  <p:cSld name="SECTION_TITLE_AND_DESCRIPTION_1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7" name="Google Shape;447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8" name="Google Shape;448;p66"/>
          <p:cNvSpPr txBox="1"/>
          <p:nvPr>
            <p:ph type="title"/>
          </p:nvPr>
        </p:nvSpPr>
        <p:spPr>
          <a:xfrm>
            <a:off x="226525" y="697649"/>
            <a:ext cx="41190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9" name="Google Shape;449;p66"/>
          <p:cNvSpPr txBox="1"/>
          <p:nvPr>
            <p:ph idx="1" type="body"/>
          </p:nvPr>
        </p:nvSpPr>
        <p:spPr>
          <a:xfrm>
            <a:off x="226525" y="25096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0" name="Google Shape;450;p66"/>
          <p:cNvSpPr txBox="1"/>
          <p:nvPr>
            <p:ph idx="2" type="subTitle"/>
          </p:nvPr>
        </p:nvSpPr>
        <p:spPr>
          <a:xfrm>
            <a:off x="226525" y="1710600"/>
            <a:ext cx="39948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SECTION_TITLE_AND_DESCRIPTION_1_1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3" name="Google Shape;453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4" name="Google Shape;454;p67"/>
          <p:cNvSpPr txBox="1"/>
          <p:nvPr>
            <p:ph type="title"/>
          </p:nvPr>
        </p:nvSpPr>
        <p:spPr>
          <a:xfrm>
            <a:off x="226525" y="697649"/>
            <a:ext cx="41190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5" name="Google Shape;455;p67"/>
          <p:cNvSpPr txBox="1"/>
          <p:nvPr>
            <p:ph idx="1" type="body"/>
          </p:nvPr>
        </p:nvSpPr>
        <p:spPr>
          <a:xfrm>
            <a:off x="226525" y="25096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6" name="Google Shape;456;p67"/>
          <p:cNvSpPr txBox="1"/>
          <p:nvPr>
            <p:ph idx="2" type="subTitle"/>
          </p:nvPr>
        </p:nvSpPr>
        <p:spPr>
          <a:xfrm>
            <a:off x="226525" y="1710600"/>
            <a:ext cx="39948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7" name="Google Shape;457;p67"/>
          <p:cNvSpPr txBox="1"/>
          <p:nvPr>
            <p:ph idx="3" type="body"/>
          </p:nvPr>
        </p:nvSpPr>
        <p:spPr>
          <a:xfrm>
            <a:off x="4798500" y="25096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58" name="Google Shape;458;p67"/>
          <p:cNvSpPr txBox="1"/>
          <p:nvPr>
            <p:ph idx="4" type="subTitle"/>
          </p:nvPr>
        </p:nvSpPr>
        <p:spPr>
          <a:xfrm>
            <a:off x="4798500" y="1710600"/>
            <a:ext cx="39948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hree storyboards 2">
  <p:cSld name="CAPTION_ONLY">
    <p:bg>
      <p:bgPr>
        <a:solidFill>
          <a:schemeClr val="dk1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8"/>
          <p:cNvSpPr/>
          <p:nvPr/>
        </p:nvSpPr>
        <p:spPr>
          <a:xfrm>
            <a:off x="0" y="4063950"/>
            <a:ext cx="3060000" cy="10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1" name="Google Shape;461;p68"/>
          <p:cNvSpPr/>
          <p:nvPr>
            <p:ph idx="2" type="pic"/>
          </p:nvPr>
        </p:nvSpPr>
        <p:spPr>
          <a:xfrm>
            <a:off x="0" y="709975"/>
            <a:ext cx="3043800" cy="334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62" name="Google Shape;462;p68"/>
          <p:cNvCxnSpPr/>
          <p:nvPr/>
        </p:nvCxnSpPr>
        <p:spPr>
          <a:xfrm>
            <a:off x="3048525" y="703650"/>
            <a:ext cx="0" cy="444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3" name="Google Shape;463;p68"/>
          <p:cNvCxnSpPr/>
          <p:nvPr/>
        </p:nvCxnSpPr>
        <p:spPr>
          <a:xfrm>
            <a:off x="6090575" y="703650"/>
            <a:ext cx="0" cy="444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4" name="Google Shape;464;p68"/>
          <p:cNvCxnSpPr/>
          <p:nvPr/>
        </p:nvCxnSpPr>
        <p:spPr>
          <a:xfrm rot="10800000">
            <a:off x="0" y="70472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5" name="Google Shape;465;p68"/>
          <p:cNvSpPr txBox="1"/>
          <p:nvPr>
            <p:ph type="title"/>
          </p:nvPr>
        </p:nvSpPr>
        <p:spPr>
          <a:xfrm>
            <a:off x="161850" y="415644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66" name="Google Shape;466;p68"/>
          <p:cNvSpPr txBox="1"/>
          <p:nvPr>
            <p:ph idx="1" type="body"/>
          </p:nvPr>
        </p:nvSpPr>
        <p:spPr>
          <a:xfrm>
            <a:off x="161850" y="4626190"/>
            <a:ext cx="272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467" name="Google Shape;467;p68"/>
          <p:cNvSpPr/>
          <p:nvPr/>
        </p:nvSpPr>
        <p:spPr>
          <a:xfrm>
            <a:off x="6095725" y="4063950"/>
            <a:ext cx="3060000" cy="10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8" name="Google Shape;468;p68"/>
          <p:cNvSpPr/>
          <p:nvPr>
            <p:ph idx="3" type="pic"/>
          </p:nvPr>
        </p:nvSpPr>
        <p:spPr>
          <a:xfrm>
            <a:off x="6095725" y="709975"/>
            <a:ext cx="3043800" cy="3346500"/>
          </a:xfrm>
          <a:prstGeom prst="rect">
            <a:avLst/>
          </a:prstGeom>
          <a:noFill/>
          <a:ln>
            <a:noFill/>
          </a:ln>
        </p:spPr>
      </p:sp>
      <p:sp>
        <p:nvSpPr>
          <p:cNvPr id="469" name="Google Shape;469;p68"/>
          <p:cNvSpPr txBox="1"/>
          <p:nvPr>
            <p:ph idx="4" type="title"/>
          </p:nvPr>
        </p:nvSpPr>
        <p:spPr>
          <a:xfrm>
            <a:off x="6257575" y="415644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0" name="Google Shape;470;p68"/>
          <p:cNvSpPr txBox="1"/>
          <p:nvPr>
            <p:ph idx="5" type="body"/>
          </p:nvPr>
        </p:nvSpPr>
        <p:spPr>
          <a:xfrm>
            <a:off x="6257575" y="4626190"/>
            <a:ext cx="272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471" name="Google Shape;471;p68"/>
          <p:cNvSpPr/>
          <p:nvPr>
            <p:ph idx="6" type="pic"/>
          </p:nvPr>
        </p:nvSpPr>
        <p:spPr>
          <a:xfrm>
            <a:off x="3053900" y="1794150"/>
            <a:ext cx="3030600" cy="3349200"/>
          </a:xfrm>
          <a:prstGeom prst="rect">
            <a:avLst/>
          </a:prstGeom>
          <a:noFill/>
          <a:ln>
            <a:noFill/>
          </a:ln>
        </p:spPr>
      </p:sp>
      <p:sp>
        <p:nvSpPr>
          <p:cNvPr id="472" name="Google Shape;472;p68"/>
          <p:cNvSpPr/>
          <p:nvPr/>
        </p:nvSpPr>
        <p:spPr>
          <a:xfrm>
            <a:off x="3054250" y="709380"/>
            <a:ext cx="3030600" cy="10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3" name="Google Shape;473;p68"/>
          <p:cNvSpPr txBox="1"/>
          <p:nvPr>
            <p:ph idx="7" type="title"/>
          </p:nvPr>
        </p:nvSpPr>
        <p:spPr>
          <a:xfrm>
            <a:off x="3214545" y="801878"/>
            <a:ext cx="27006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4" name="Google Shape;474;p68"/>
          <p:cNvSpPr txBox="1"/>
          <p:nvPr>
            <p:ph idx="8" type="body"/>
          </p:nvPr>
        </p:nvSpPr>
        <p:spPr>
          <a:xfrm>
            <a:off x="3214545" y="1271620"/>
            <a:ext cx="270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cxnSp>
        <p:nvCxnSpPr>
          <p:cNvPr id="475" name="Google Shape;475;p68"/>
          <p:cNvCxnSpPr/>
          <p:nvPr/>
        </p:nvCxnSpPr>
        <p:spPr>
          <a:xfrm rot="10800000">
            <a:off x="3049250" y="1791825"/>
            <a:ext cx="3041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6" name="Google Shape;476;p68"/>
          <p:cNvCxnSpPr/>
          <p:nvPr/>
        </p:nvCxnSpPr>
        <p:spPr>
          <a:xfrm rot="10800000">
            <a:off x="0" y="406197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7" name="Google Shape;477;p68"/>
          <p:cNvSpPr txBox="1"/>
          <p:nvPr>
            <p:ph idx="9" type="title"/>
          </p:nvPr>
        </p:nvSpPr>
        <p:spPr>
          <a:xfrm>
            <a:off x="2497875" y="145800"/>
            <a:ext cx="4791600" cy="4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with details">
  <p:cSld name="BIG_NUMBER">
    <p:bg>
      <p:bgPr>
        <a:solidFill>
          <a:schemeClr val="lt1"/>
        </a:soli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0" name="Google Shape;480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1" name="Google Shape;481;p69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2" name="Google Shape;482;p69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3" name="Google Shape;483;p69"/>
          <p:cNvSpPr txBox="1"/>
          <p:nvPr>
            <p:ph idx="3" type="title"/>
          </p:nvPr>
        </p:nvSpPr>
        <p:spPr>
          <a:xfrm>
            <a:off x="4801800" y="1644025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4" name="Google Shape;484;p69"/>
          <p:cNvSpPr txBox="1"/>
          <p:nvPr>
            <p:ph idx="1" type="body"/>
          </p:nvPr>
        </p:nvSpPr>
        <p:spPr>
          <a:xfrm>
            <a:off x="4805709" y="2069213"/>
            <a:ext cx="4108500" cy="13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5" name="Google Shape;485;p69"/>
          <p:cNvSpPr txBox="1"/>
          <p:nvPr>
            <p:ph idx="4" type="title"/>
          </p:nvPr>
        </p:nvSpPr>
        <p:spPr>
          <a:xfrm>
            <a:off x="4801800" y="3379700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6" name="Google Shape;486;p69"/>
          <p:cNvSpPr txBox="1"/>
          <p:nvPr>
            <p:ph idx="5" type="title"/>
          </p:nvPr>
        </p:nvSpPr>
        <p:spPr>
          <a:xfrm>
            <a:off x="229800" y="1644025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7" name="Google Shape;487;p69"/>
          <p:cNvSpPr txBox="1"/>
          <p:nvPr>
            <p:ph idx="6" type="body"/>
          </p:nvPr>
        </p:nvSpPr>
        <p:spPr>
          <a:xfrm>
            <a:off x="233709" y="2069213"/>
            <a:ext cx="4108500" cy="13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88" name="Google Shape;488;p69"/>
          <p:cNvSpPr txBox="1"/>
          <p:nvPr>
            <p:ph idx="7" type="title"/>
          </p:nvPr>
        </p:nvSpPr>
        <p:spPr>
          <a:xfrm>
            <a:off x="229800" y="3379700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BIG_NUMBER_1">
    <p:bg>
      <p:bgPr>
        <a:solidFill>
          <a:schemeClr val="lt1"/>
        </a:solid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1" name="Google Shape;491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2" name="Google Shape;492;p70"/>
          <p:cNvSpPr txBox="1"/>
          <p:nvPr>
            <p:ph idx="1" type="body"/>
          </p:nvPr>
        </p:nvSpPr>
        <p:spPr>
          <a:xfrm>
            <a:off x="4805709" y="2069213"/>
            <a:ext cx="4108500" cy="13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3" name="Google Shape;493;p70"/>
          <p:cNvSpPr txBox="1"/>
          <p:nvPr>
            <p:ph type="title"/>
          </p:nvPr>
        </p:nvSpPr>
        <p:spPr>
          <a:xfrm>
            <a:off x="229800" y="895625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4" name="Google Shape;494;p70"/>
          <p:cNvSpPr txBox="1"/>
          <p:nvPr>
            <p:ph idx="2" type="body"/>
          </p:nvPr>
        </p:nvSpPr>
        <p:spPr>
          <a:xfrm>
            <a:off x="233709" y="2069213"/>
            <a:ext cx="4108500" cy="13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1"/>
          <p:cNvSpPr txBox="1"/>
          <p:nvPr>
            <p:ph type="title"/>
          </p:nvPr>
        </p:nvSpPr>
        <p:spPr>
          <a:xfrm>
            <a:off x="285750" y="1555350"/>
            <a:ext cx="7291500" cy="3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7" name="Google Shape;497;p71"/>
          <p:cNvSpPr txBox="1"/>
          <p:nvPr>
            <p:ph idx="1" type="body"/>
          </p:nvPr>
        </p:nvSpPr>
        <p:spPr>
          <a:xfrm>
            <a:off x="7256675" y="1827175"/>
            <a:ext cx="1767600" cy="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●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○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■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●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○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■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●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○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■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ITLE_AND_TWO_COLUMNS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8"/>
          <p:cNvSpPr txBox="1"/>
          <p:nvPr>
            <p:ph type="title"/>
          </p:nvPr>
        </p:nvSpPr>
        <p:spPr>
          <a:xfrm>
            <a:off x="229450" y="164350"/>
            <a:ext cx="86868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22945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2" type="subTitle"/>
          </p:nvPr>
        </p:nvSpPr>
        <p:spPr>
          <a:xfrm>
            <a:off x="22945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60" name="Google Shape;60;p8"/>
          <p:cNvSpPr txBox="1"/>
          <p:nvPr>
            <p:ph idx="3" type="body"/>
          </p:nvPr>
        </p:nvSpPr>
        <p:spPr>
          <a:xfrm>
            <a:off x="315580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61" name="Google Shape;61;p8"/>
          <p:cNvSpPr txBox="1"/>
          <p:nvPr>
            <p:ph idx="4" type="subTitle"/>
          </p:nvPr>
        </p:nvSpPr>
        <p:spPr>
          <a:xfrm>
            <a:off x="315580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62" name="Google Shape;62;p8"/>
          <p:cNvSpPr txBox="1"/>
          <p:nvPr>
            <p:ph idx="5" type="body"/>
          </p:nvPr>
        </p:nvSpPr>
        <p:spPr>
          <a:xfrm>
            <a:off x="608215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6" type="subTitle"/>
          </p:nvPr>
        </p:nvSpPr>
        <p:spPr>
          <a:xfrm>
            <a:off x="608215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cxnSp>
        <p:nvCxnSpPr>
          <p:cNvPr id="64" name="Google Shape;64;p8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solidFill>
          <a:schemeClr val="dk1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2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0" name="Google Shape;500;p72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1" name="Google Shape;501;p72"/>
          <p:cNvSpPr txBox="1"/>
          <p:nvPr>
            <p:ph idx="1" type="body"/>
          </p:nvPr>
        </p:nvSpPr>
        <p:spPr>
          <a:xfrm>
            <a:off x="226525" y="1850026"/>
            <a:ext cx="8673000" cy="19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02" name="Google Shape;502;p72"/>
          <p:cNvSpPr txBox="1"/>
          <p:nvPr/>
        </p:nvSpPr>
        <p:spPr>
          <a:xfrm>
            <a:off x="48250" y="482279"/>
            <a:ext cx="16473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“</a:t>
            </a:r>
            <a:endParaRPr b="1" sz="20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and image">
  <p:cSld name="CUSTOM_1_1">
    <p:bg>
      <p:bgPr>
        <a:solidFill>
          <a:schemeClr val="dk1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3"/>
          <p:cNvSpPr/>
          <p:nvPr>
            <p:ph idx="2" type="pic"/>
          </p:nvPr>
        </p:nvSpPr>
        <p:spPr>
          <a:xfrm>
            <a:off x="338100" y="480450"/>
            <a:ext cx="3785400" cy="4438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p73"/>
          <p:cNvSpPr txBox="1"/>
          <p:nvPr>
            <p:ph idx="1" type="body"/>
          </p:nvPr>
        </p:nvSpPr>
        <p:spPr>
          <a:xfrm>
            <a:off x="4355225" y="3379725"/>
            <a:ext cx="4512900" cy="155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556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1pPr>
            <a:lvl2pPr indent="-3556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2pPr>
            <a:lvl3pPr indent="-3556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3pPr>
            <a:lvl4pPr indent="-3556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and image">
  <p:cSld name="CUSTOM_2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4"/>
          <p:cNvSpPr/>
          <p:nvPr>
            <p:ph idx="2" type="pic"/>
          </p:nvPr>
        </p:nvSpPr>
        <p:spPr>
          <a:xfrm>
            <a:off x="226500" y="2357750"/>
            <a:ext cx="8691000" cy="2559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p74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9" name="Google Shape;509;p74"/>
          <p:cNvSpPr txBox="1"/>
          <p:nvPr>
            <p:ph idx="3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0" name="Google Shape;510;p74"/>
          <p:cNvSpPr txBox="1"/>
          <p:nvPr>
            <p:ph idx="1" type="subTitle"/>
          </p:nvPr>
        </p:nvSpPr>
        <p:spPr>
          <a:xfrm>
            <a:off x="226525" y="700225"/>
            <a:ext cx="2157900" cy="15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b="1" sz="1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74"/>
          <p:cNvSpPr txBox="1"/>
          <p:nvPr>
            <p:ph idx="4" type="body"/>
          </p:nvPr>
        </p:nvSpPr>
        <p:spPr>
          <a:xfrm>
            <a:off x="2492925" y="700283"/>
            <a:ext cx="6424500" cy="15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556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●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556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○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556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■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556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●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556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○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556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■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556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●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556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○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556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■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CUSTOM_2_1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5"/>
          <p:cNvSpPr txBox="1"/>
          <p:nvPr>
            <p:ph type="title"/>
          </p:nvPr>
        </p:nvSpPr>
        <p:spPr>
          <a:xfrm>
            <a:off x="226525" y="630625"/>
            <a:ext cx="68103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4" name="Google Shape;514;p75"/>
          <p:cNvSpPr txBox="1"/>
          <p:nvPr>
            <p:ph idx="1" type="subTitle"/>
          </p:nvPr>
        </p:nvSpPr>
        <p:spPr>
          <a:xfrm>
            <a:off x="226525" y="3814125"/>
            <a:ext cx="2999100" cy="112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2_1_2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6"/>
          <p:cNvSpPr txBox="1"/>
          <p:nvPr>
            <p:ph idx="1" type="subTitle"/>
          </p:nvPr>
        </p:nvSpPr>
        <p:spPr>
          <a:xfrm>
            <a:off x="226533" y="345927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7" name="Google Shape;517;p76"/>
          <p:cNvSpPr txBox="1"/>
          <p:nvPr>
            <p:ph idx="2" type="subTitle"/>
          </p:nvPr>
        </p:nvSpPr>
        <p:spPr>
          <a:xfrm>
            <a:off x="3091450" y="345927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8" name="Google Shape;518;p76"/>
          <p:cNvSpPr txBox="1"/>
          <p:nvPr>
            <p:ph idx="3" type="subTitle"/>
          </p:nvPr>
        </p:nvSpPr>
        <p:spPr>
          <a:xfrm>
            <a:off x="5956367" y="345927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9" name="Google Shape;519;p76"/>
          <p:cNvSpPr txBox="1"/>
          <p:nvPr>
            <p:ph idx="4" type="subTitle"/>
          </p:nvPr>
        </p:nvSpPr>
        <p:spPr>
          <a:xfrm>
            <a:off x="226533" y="423682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0" name="Google Shape;520;p76"/>
          <p:cNvSpPr txBox="1"/>
          <p:nvPr>
            <p:ph idx="5" type="subTitle"/>
          </p:nvPr>
        </p:nvSpPr>
        <p:spPr>
          <a:xfrm>
            <a:off x="3091450" y="423682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1" name="Google Shape;521;p76"/>
          <p:cNvSpPr txBox="1"/>
          <p:nvPr>
            <p:ph idx="6" type="subTitle"/>
          </p:nvPr>
        </p:nvSpPr>
        <p:spPr>
          <a:xfrm>
            <a:off x="5956367" y="423682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2" name="Google Shape;522;p76"/>
          <p:cNvSpPr txBox="1"/>
          <p:nvPr>
            <p:ph type="title"/>
          </p:nvPr>
        </p:nvSpPr>
        <p:spPr>
          <a:xfrm>
            <a:off x="226525" y="630625"/>
            <a:ext cx="68103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CUSTOM_2_1_1">
    <p:bg>
      <p:bgPr>
        <a:solidFill>
          <a:schemeClr val="dk1"/>
        </a:solid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7"/>
          <p:cNvSpPr txBox="1"/>
          <p:nvPr>
            <p:ph type="title"/>
          </p:nvPr>
        </p:nvSpPr>
        <p:spPr>
          <a:xfrm>
            <a:off x="226525" y="630625"/>
            <a:ext cx="68103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300"/>
              <a:buNone/>
              <a:defRPr sz="7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5" name="Google Shape;525;p77"/>
          <p:cNvSpPr txBox="1"/>
          <p:nvPr>
            <p:ph idx="1" type="subTitle"/>
          </p:nvPr>
        </p:nvSpPr>
        <p:spPr>
          <a:xfrm>
            <a:off x="226525" y="3814125"/>
            <a:ext cx="2999100" cy="112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two images">
  <p:cSld name="CUSTOM_3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8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8" name="Google Shape;528;p78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9" name="Google Shape;529;p78"/>
          <p:cNvSpPr txBox="1"/>
          <p:nvPr>
            <p:ph idx="1" type="body"/>
          </p:nvPr>
        </p:nvSpPr>
        <p:spPr>
          <a:xfrm>
            <a:off x="226525" y="2080445"/>
            <a:ext cx="29247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0" name="Google Shape;530;p78"/>
          <p:cNvSpPr txBox="1"/>
          <p:nvPr>
            <p:ph idx="3" type="title"/>
          </p:nvPr>
        </p:nvSpPr>
        <p:spPr>
          <a:xfrm>
            <a:off x="226525" y="1271100"/>
            <a:ext cx="29247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31" name="Google Shape;531;p78"/>
          <p:cNvSpPr/>
          <p:nvPr>
            <p:ph idx="4" type="pic"/>
          </p:nvPr>
        </p:nvSpPr>
        <p:spPr>
          <a:xfrm>
            <a:off x="3368775" y="226625"/>
            <a:ext cx="37338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p78"/>
          <p:cNvSpPr/>
          <p:nvPr>
            <p:ph idx="5" type="pic"/>
          </p:nvPr>
        </p:nvSpPr>
        <p:spPr>
          <a:xfrm>
            <a:off x="7320200" y="1391900"/>
            <a:ext cx="1597200" cy="1970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wo storyboards">
  <p:cSld name="CUSTOM_3_2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9"/>
          <p:cNvSpPr/>
          <p:nvPr>
            <p:ph idx="2" type="pic"/>
          </p:nvPr>
        </p:nvSpPr>
        <p:spPr>
          <a:xfrm>
            <a:off x="-5225" y="713825"/>
            <a:ext cx="4571700" cy="2795700"/>
          </a:xfrm>
          <a:prstGeom prst="rect">
            <a:avLst/>
          </a:prstGeom>
          <a:noFill/>
          <a:ln>
            <a:noFill/>
          </a:ln>
        </p:spPr>
      </p:sp>
      <p:sp>
        <p:nvSpPr>
          <p:cNvPr id="535" name="Google Shape;535;p79"/>
          <p:cNvSpPr txBox="1"/>
          <p:nvPr>
            <p:ph type="title"/>
          </p:nvPr>
        </p:nvSpPr>
        <p:spPr>
          <a:xfrm>
            <a:off x="180475" y="3632700"/>
            <a:ext cx="42003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36" name="Google Shape;536;p79"/>
          <p:cNvSpPr txBox="1"/>
          <p:nvPr>
            <p:ph idx="1" type="body"/>
          </p:nvPr>
        </p:nvSpPr>
        <p:spPr>
          <a:xfrm>
            <a:off x="180475" y="4133502"/>
            <a:ext cx="42003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537" name="Google Shape;537;p79"/>
          <p:cNvSpPr txBox="1"/>
          <p:nvPr>
            <p:ph idx="3" type="title"/>
          </p:nvPr>
        </p:nvSpPr>
        <p:spPr>
          <a:xfrm>
            <a:off x="322275" y="116625"/>
            <a:ext cx="8494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38" name="Google Shape;538;p79"/>
          <p:cNvCxnSpPr/>
          <p:nvPr/>
        </p:nvCxnSpPr>
        <p:spPr>
          <a:xfrm>
            <a:off x="4572000" y="709150"/>
            <a:ext cx="0" cy="444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9" name="Google Shape;539;p79"/>
          <p:cNvCxnSpPr/>
          <p:nvPr/>
        </p:nvCxnSpPr>
        <p:spPr>
          <a:xfrm rot="10800000">
            <a:off x="0" y="351487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0" name="Google Shape;540;p79"/>
          <p:cNvCxnSpPr/>
          <p:nvPr/>
        </p:nvCxnSpPr>
        <p:spPr>
          <a:xfrm rot="10800000">
            <a:off x="0" y="70957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1" name="Google Shape;541;p79"/>
          <p:cNvSpPr/>
          <p:nvPr>
            <p:ph idx="4" type="pic"/>
          </p:nvPr>
        </p:nvSpPr>
        <p:spPr>
          <a:xfrm>
            <a:off x="4577525" y="713825"/>
            <a:ext cx="4571700" cy="2795700"/>
          </a:xfrm>
          <a:prstGeom prst="rect">
            <a:avLst/>
          </a:prstGeom>
          <a:noFill/>
          <a:ln>
            <a:noFill/>
          </a:ln>
        </p:spPr>
      </p:sp>
      <p:sp>
        <p:nvSpPr>
          <p:cNvPr id="542" name="Google Shape;542;p79"/>
          <p:cNvSpPr txBox="1"/>
          <p:nvPr>
            <p:ph idx="5" type="title"/>
          </p:nvPr>
        </p:nvSpPr>
        <p:spPr>
          <a:xfrm>
            <a:off x="4763225" y="3632700"/>
            <a:ext cx="42003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43" name="Google Shape;543;p79"/>
          <p:cNvSpPr txBox="1"/>
          <p:nvPr>
            <p:ph idx="6" type="body"/>
          </p:nvPr>
        </p:nvSpPr>
        <p:spPr>
          <a:xfrm>
            <a:off x="4763225" y="4133502"/>
            <a:ext cx="42003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escription with phone">
  <p:cSld name="CUSTOM_3_1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0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6" name="Google Shape;546;p80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7" name="Google Shape;547;p80"/>
          <p:cNvSpPr txBox="1"/>
          <p:nvPr>
            <p:ph idx="1" type="body"/>
          </p:nvPr>
        </p:nvSpPr>
        <p:spPr>
          <a:xfrm>
            <a:off x="226525" y="2080445"/>
            <a:ext cx="29247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8" name="Google Shape;548;p80"/>
          <p:cNvSpPr txBox="1"/>
          <p:nvPr>
            <p:ph idx="3" type="title"/>
          </p:nvPr>
        </p:nvSpPr>
        <p:spPr>
          <a:xfrm>
            <a:off x="226525" y="1271100"/>
            <a:ext cx="29247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pic>
        <p:nvPicPr>
          <p:cNvPr descr="Blank mock of a smartphone." id="549" name="Google Shape;549;p80"/>
          <p:cNvPicPr preferRelativeResize="0"/>
          <p:nvPr/>
        </p:nvPicPr>
        <p:blipFill rotWithShape="1">
          <a:blip r:embed="rId2">
            <a:alphaModFix/>
          </a:blip>
          <a:srcRect b="38736" l="0" r="0" t="0"/>
          <a:stretch/>
        </p:blipFill>
        <p:spPr>
          <a:xfrm>
            <a:off x="3882050" y="261250"/>
            <a:ext cx="4814074" cy="48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80"/>
          <p:cNvSpPr/>
          <p:nvPr>
            <p:ph idx="4" type="pic"/>
          </p:nvPr>
        </p:nvSpPr>
        <p:spPr>
          <a:xfrm>
            <a:off x="4197575" y="512375"/>
            <a:ext cx="2847600" cy="4631100"/>
          </a:xfrm>
          <a:prstGeom prst="round2SameRect">
            <a:avLst>
              <a:gd fmla="val 12455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">
  <p:cSld name="CUSTOM_4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81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3" name="Google Shape;553;p81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4" name="Google Shape;554;p81"/>
          <p:cNvSpPr txBox="1"/>
          <p:nvPr>
            <p:ph idx="1" type="body"/>
          </p:nvPr>
        </p:nvSpPr>
        <p:spPr>
          <a:xfrm>
            <a:off x="226525" y="1793250"/>
            <a:ext cx="8599500" cy="15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555" name="Google Shape;555;p81"/>
          <p:cNvSpPr txBox="1"/>
          <p:nvPr>
            <p:ph idx="3" type="body"/>
          </p:nvPr>
        </p:nvSpPr>
        <p:spPr>
          <a:xfrm>
            <a:off x="226525" y="4719800"/>
            <a:ext cx="31434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6" name="Google Shape;556;p81"/>
          <p:cNvSpPr txBox="1"/>
          <p:nvPr>
            <p:ph idx="4" type="body"/>
          </p:nvPr>
        </p:nvSpPr>
        <p:spPr>
          <a:xfrm>
            <a:off x="3590149" y="4719800"/>
            <a:ext cx="25356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7" name="Google Shape;557;p81"/>
          <p:cNvSpPr txBox="1"/>
          <p:nvPr>
            <p:ph idx="5" type="body"/>
          </p:nvPr>
        </p:nvSpPr>
        <p:spPr>
          <a:xfrm>
            <a:off x="6345974" y="4719800"/>
            <a:ext cx="25356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TITLE_AND_TWO_COLUMNS_1_2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9"/>
          <p:cNvSpPr txBox="1"/>
          <p:nvPr>
            <p:ph type="title"/>
          </p:nvPr>
        </p:nvSpPr>
        <p:spPr>
          <a:xfrm>
            <a:off x="229450" y="164350"/>
            <a:ext cx="86868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68" name="Google Shape;68;p9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2400300" y="2448075"/>
            <a:ext cx="18894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228600" y="2448075"/>
            <a:ext cx="18894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3" type="body"/>
          </p:nvPr>
        </p:nvSpPr>
        <p:spPr>
          <a:xfrm>
            <a:off x="4572000" y="2448075"/>
            <a:ext cx="18894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4" type="body"/>
          </p:nvPr>
        </p:nvSpPr>
        <p:spPr>
          <a:xfrm>
            <a:off x="6743700" y="2448075"/>
            <a:ext cx="18894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5" type="subTitle"/>
          </p:nvPr>
        </p:nvSpPr>
        <p:spPr>
          <a:xfrm>
            <a:off x="229450" y="21237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74" name="Google Shape;74;p9"/>
          <p:cNvSpPr txBox="1"/>
          <p:nvPr>
            <p:ph idx="6" type="subTitle"/>
          </p:nvPr>
        </p:nvSpPr>
        <p:spPr>
          <a:xfrm>
            <a:off x="2400300" y="21237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75" name="Google Shape;75;p9"/>
          <p:cNvSpPr txBox="1"/>
          <p:nvPr>
            <p:ph idx="7" type="subTitle"/>
          </p:nvPr>
        </p:nvSpPr>
        <p:spPr>
          <a:xfrm>
            <a:off x="4572000" y="21237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76" name="Google Shape;76;p9"/>
          <p:cNvSpPr txBox="1"/>
          <p:nvPr>
            <p:ph idx="8" type="subTitle"/>
          </p:nvPr>
        </p:nvSpPr>
        <p:spPr>
          <a:xfrm>
            <a:off x="6743700" y="21237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4_1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82"/>
          <p:cNvSpPr txBox="1"/>
          <p:nvPr>
            <p:ph idx="1" type="body"/>
          </p:nvPr>
        </p:nvSpPr>
        <p:spPr>
          <a:xfrm>
            <a:off x="226525" y="4334850"/>
            <a:ext cx="26730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0" name="Google Shape;560;p82"/>
          <p:cNvSpPr txBox="1"/>
          <p:nvPr>
            <p:ph idx="2" type="subTitle"/>
          </p:nvPr>
        </p:nvSpPr>
        <p:spPr>
          <a:xfrm>
            <a:off x="226525" y="3712825"/>
            <a:ext cx="26730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82"/>
          <p:cNvSpPr txBox="1"/>
          <p:nvPr>
            <p:ph idx="3" type="body"/>
          </p:nvPr>
        </p:nvSpPr>
        <p:spPr>
          <a:xfrm>
            <a:off x="3235500" y="4334850"/>
            <a:ext cx="26730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2" name="Google Shape;562;p82"/>
          <p:cNvSpPr txBox="1"/>
          <p:nvPr>
            <p:ph idx="4" type="subTitle"/>
          </p:nvPr>
        </p:nvSpPr>
        <p:spPr>
          <a:xfrm>
            <a:off x="3235500" y="3712825"/>
            <a:ext cx="26730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3" name="Google Shape;563;p82"/>
          <p:cNvSpPr txBox="1"/>
          <p:nvPr>
            <p:ph idx="5" type="body"/>
          </p:nvPr>
        </p:nvSpPr>
        <p:spPr>
          <a:xfrm>
            <a:off x="6153025" y="4334850"/>
            <a:ext cx="26730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4" name="Google Shape;564;p82"/>
          <p:cNvSpPr txBox="1"/>
          <p:nvPr>
            <p:ph idx="6" type="subTitle"/>
          </p:nvPr>
        </p:nvSpPr>
        <p:spPr>
          <a:xfrm>
            <a:off x="6153025" y="3712825"/>
            <a:ext cx="26730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82"/>
          <p:cNvSpPr txBox="1"/>
          <p:nvPr>
            <p:ph type="title"/>
          </p:nvPr>
        </p:nvSpPr>
        <p:spPr>
          <a:xfrm>
            <a:off x="226525" y="1793250"/>
            <a:ext cx="85995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4_1_1"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3"/>
          <p:cNvSpPr txBox="1"/>
          <p:nvPr>
            <p:ph idx="1" type="body"/>
          </p:nvPr>
        </p:nvSpPr>
        <p:spPr>
          <a:xfrm>
            <a:off x="226525" y="4334850"/>
            <a:ext cx="4100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8" name="Google Shape;568;p83"/>
          <p:cNvSpPr txBox="1"/>
          <p:nvPr>
            <p:ph idx="2" type="subTitle"/>
          </p:nvPr>
        </p:nvSpPr>
        <p:spPr>
          <a:xfrm>
            <a:off x="226525" y="3712825"/>
            <a:ext cx="4100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83"/>
          <p:cNvSpPr txBox="1"/>
          <p:nvPr>
            <p:ph idx="3" type="body"/>
          </p:nvPr>
        </p:nvSpPr>
        <p:spPr>
          <a:xfrm>
            <a:off x="4841843" y="4334850"/>
            <a:ext cx="4100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0" name="Google Shape;570;p83"/>
          <p:cNvSpPr txBox="1"/>
          <p:nvPr>
            <p:ph idx="4" type="subTitle"/>
          </p:nvPr>
        </p:nvSpPr>
        <p:spPr>
          <a:xfrm>
            <a:off x="4841843" y="3712825"/>
            <a:ext cx="4100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1" name="Google Shape;571;p83"/>
          <p:cNvSpPr txBox="1"/>
          <p:nvPr>
            <p:ph idx="5" type="body"/>
          </p:nvPr>
        </p:nvSpPr>
        <p:spPr>
          <a:xfrm>
            <a:off x="226525" y="2723150"/>
            <a:ext cx="4100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2" name="Google Shape;572;p83"/>
          <p:cNvSpPr txBox="1"/>
          <p:nvPr>
            <p:ph idx="6" type="subTitle"/>
          </p:nvPr>
        </p:nvSpPr>
        <p:spPr>
          <a:xfrm>
            <a:off x="226525" y="2101125"/>
            <a:ext cx="4100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83"/>
          <p:cNvSpPr txBox="1"/>
          <p:nvPr>
            <p:ph idx="7" type="body"/>
          </p:nvPr>
        </p:nvSpPr>
        <p:spPr>
          <a:xfrm>
            <a:off x="4841843" y="2723150"/>
            <a:ext cx="4100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4" name="Google Shape;574;p83"/>
          <p:cNvSpPr txBox="1"/>
          <p:nvPr>
            <p:ph idx="8" type="subTitle"/>
          </p:nvPr>
        </p:nvSpPr>
        <p:spPr>
          <a:xfrm>
            <a:off x="4841843" y="2101125"/>
            <a:ext cx="4100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83"/>
          <p:cNvSpPr txBox="1"/>
          <p:nvPr>
            <p:ph type="title"/>
          </p:nvPr>
        </p:nvSpPr>
        <p:spPr>
          <a:xfrm>
            <a:off x="226525" y="433125"/>
            <a:ext cx="85995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BLANK_1"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8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79" name="Google Shape;579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2" name="Google Shape;582;p8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83" name="Google Shape;583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8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86" name="Google Shape;586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_2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8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90" name="Google Shape;590;p8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1" name="Google Shape;591;p8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2" name="Google Shape;592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_2"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95" name="Google Shape;595;p8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596" name="Google Shape;596;p8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597" name="Google Shape;597;p8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98" name="Google Shape;598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9" name="Google Shape;599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0" name="Google Shape;600;p8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01" name="Google Shape;601;p8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_1"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9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04" name="Google Shape;604;p9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605" name="Google Shape;605;p9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606" name="Google Shape;606;p9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07" name="Google Shape;607;p9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608" name="Google Shape;608;p9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09" name="Google Shape;609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0" name="Google Shape;610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1" name="Google Shape;611;p9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12" name="Google Shape;612;p9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13" name="Google Shape;613;p9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one column text">
  <p:cSld name="TITLE_AND_TWO_COLUMNS_1_2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0"/>
          <p:cNvSpPr txBox="1"/>
          <p:nvPr>
            <p:ph type="title"/>
          </p:nvPr>
        </p:nvSpPr>
        <p:spPr>
          <a:xfrm>
            <a:off x="229450" y="164350"/>
            <a:ext cx="5541900" cy="18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cxnSp>
        <p:nvCxnSpPr>
          <p:cNvPr id="80" name="Google Shape;80;p10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0"/>
          <p:cNvSpPr txBox="1"/>
          <p:nvPr>
            <p:ph idx="1" type="body"/>
          </p:nvPr>
        </p:nvSpPr>
        <p:spPr>
          <a:xfrm>
            <a:off x="228600" y="2448075"/>
            <a:ext cx="55419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82" name="Google Shape;82;p10"/>
          <p:cNvSpPr txBox="1"/>
          <p:nvPr>
            <p:ph idx="2" type="subTitle"/>
          </p:nvPr>
        </p:nvSpPr>
        <p:spPr>
          <a:xfrm>
            <a:off x="228600" y="1798275"/>
            <a:ext cx="55419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88.xml"/><Relationship Id="rId41" Type="http://schemas.openxmlformats.org/officeDocument/2006/relationships/theme" Target="../theme/theme2.xml"/><Relationship Id="rId1" Type="http://schemas.openxmlformats.org/officeDocument/2006/relationships/slideLayout" Target="../slideLayouts/slideLayout49.xml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6.xml"/><Relationship Id="rId31" Type="http://schemas.openxmlformats.org/officeDocument/2006/relationships/slideLayout" Target="../slideLayouts/slideLayout79.xml"/><Relationship Id="rId30" Type="http://schemas.openxmlformats.org/officeDocument/2006/relationships/slideLayout" Target="../slideLayouts/slideLayout78.xml"/><Relationship Id="rId33" Type="http://schemas.openxmlformats.org/officeDocument/2006/relationships/slideLayout" Target="../slideLayouts/slideLayout81.xml"/><Relationship Id="rId32" Type="http://schemas.openxmlformats.org/officeDocument/2006/relationships/slideLayout" Target="../slideLayouts/slideLayout80.xml"/><Relationship Id="rId35" Type="http://schemas.openxmlformats.org/officeDocument/2006/relationships/slideLayout" Target="../slideLayouts/slideLayout83.xml"/><Relationship Id="rId34" Type="http://schemas.openxmlformats.org/officeDocument/2006/relationships/slideLayout" Target="../slideLayouts/slideLayout82.xml"/><Relationship Id="rId37" Type="http://schemas.openxmlformats.org/officeDocument/2006/relationships/slideLayout" Target="../slideLayouts/slideLayout85.xml"/><Relationship Id="rId36" Type="http://schemas.openxmlformats.org/officeDocument/2006/relationships/slideLayout" Target="../slideLayouts/slideLayout84.xml"/><Relationship Id="rId39" Type="http://schemas.openxmlformats.org/officeDocument/2006/relationships/slideLayout" Target="../slideLayouts/slideLayout87.xml"/><Relationship Id="rId38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0.xml"/><Relationship Id="rId21" Type="http://schemas.openxmlformats.org/officeDocument/2006/relationships/slideLayout" Target="../slideLayouts/slideLayout69.xml"/><Relationship Id="rId24" Type="http://schemas.openxmlformats.org/officeDocument/2006/relationships/slideLayout" Target="../slideLayouts/slideLayout72.xml"/><Relationship Id="rId23" Type="http://schemas.openxmlformats.org/officeDocument/2006/relationships/slideLayout" Target="../slideLayouts/slideLayout71.xml"/><Relationship Id="rId26" Type="http://schemas.openxmlformats.org/officeDocument/2006/relationships/slideLayout" Target="../slideLayouts/slideLayout74.xml"/><Relationship Id="rId25" Type="http://schemas.openxmlformats.org/officeDocument/2006/relationships/slideLayout" Target="../slideLayouts/slideLayout73.xml"/><Relationship Id="rId28" Type="http://schemas.openxmlformats.org/officeDocument/2006/relationships/slideLayout" Target="../slideLayouts/slideLayout76.xml"/><Relationship Id="rId27" Type="http://schemas.openxmlformats.org/officeDocument/2006/relationships/slideLayout" Target="../slideLayouts/slideLayout75.xml"/><Relationship Id="rId29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wun Batang"/>
              <a:buNone/>
              <a:defRPr sz="36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2947825"/>
            <a:ext cx="8520600" cy="16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●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○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■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●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○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■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●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○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■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lvl="1" rtl="0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lvl="2" rtl="0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lvl="3" rtl="0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lvl="4" rtl="0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lvl="5" rtl="0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lvl="6" rtl="0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lvl="7" rtl="0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lvl="8" rtl="0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44">
          <p15:clr>
            <a:srgbClr val="E46962"/>
          </p15:clr>
        </p15:guide>
        <p15:guide id="2" pos="5616">
          <p15:clr>
            <a:srgbClr val="E46962"/>
          </p15:clr>
        </p15:guide>
        <p15:guide id="3" orient="horz" pos="104">
          <p15:clr>
            <a:srgbClr val="E4696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351" name="Google Shape;351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  <a:def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52" name="Google Shape;352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  <p:sldLayoutId id="2147483718" r:id="rId23"/>
    <p:sldLayoutId id="2147483719" r:id="rId24"/>
    <p:sldLayoutId id="2147483720" r:id="rId25"/>
    <p:sldLayoutId id="2147483721" r:id="rId26"/>
    <p:sldLayoutId id="2147483722" r:id="rId27"/>
    <p:sldLayoutId id="2147483723" r:id="rId28"/>
    <p:sldLayoutId id="2147483724" r:id="rId29"/>
    <p:sldLayoutId id="2147483725" r:id="rId30"/>
    <p:sldLayoutId id="2147483726" r:id="rId31"/>
    <p:sldLayoutId id="2147483727" r:id="rId32"/>
    <p:sldLayoutId id="2147483728" r:id="rId33"/>
    <p:sldLayoutId id="2147483729" r:id="rId34"/>
    <p:sldLayoutId id="2147483730" r:id="rId35"/>
    <p:sldLayoutId id="2147483731" r:id="rId36"/>
    <p:sldLayoutId id="2147483732" r:id="rId37"/>
    <p:sldLayoutId id="2147483733" r:id="rId38"/>
    <p:sldLayoutId id="2147483734" r:id="rId39"/>
    <p:sldLayoutId id="2147483735" r:id="rId4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91"/>
          <p:cNvSpPr txBox="1"/>
          <p:nvPr/>
        </p:nvSpPr>
        <p:spPr>
          <a:xfrm>
            <a:off x="226525" y="402575"/>
            <a:ext cx="4799400" cy="451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Mental Health Meme Classification</a:t>
            </a:r>
            <a:endParaRPr b="1" sz="3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Aman Chauhan (MT23015)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Megha (MT23125)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Submitted to: Md. Shad Akhtar</a:t>
            </a:r>
            <a:endParaRPr b="1"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File:KnowYourMeme.png - Wikipedia" id="619" name="Google Shape;61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7425" y="1107540"/>
            <a:ext cx="3103276" cy="310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00"/>
          <p:cNvSpPr txBox="1"/>
          <p:nvPr/>
        </p:nvSpPr>
        <p:spPr>
          <a:xfrm>
            <a:off x="22050" y="105750"/>
            <a:ext cx="9099900" cy="49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METHODOLOGY</a:t>
            </a:r>
            <a:br>
              <a:rPr b="1" lang="en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1"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Classification (Retrieval-Augmented Few-Shot setting)</a:t>
            </a:r>
            <a:endParaRPr b="1"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use a </a:t>
            </a:r>
            <a:r>
              <a:rPr b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BERT-based encoder-only classification model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</a:t>
            </a:r>
            <a:r>
              <a:rPr lang="en" sz="1800">
                <a:solidFill>
                  <a:srgbClr val="18803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bert-base-uncased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 from Hugging Face’s Transformers library, fine-tuned for multi-class anxiety symptom prediction.</a:t>
            </a:r>
            <a:b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1430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</a:t>
            </a:r>
            <a:r>
              <a:rPr b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RAG-style input prompt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simulates a </a:t>
            </a:r>
            <a:r>
              <a:rPr b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few-shot learning setting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where retrieved memes act as </a:t>
            </a:r>
            <a:r>
              <a:rPr b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semantic exemplars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providing reasoning scaffolds to improve classification accuracy.</a:t>
            </a:r>
            <a:b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1430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model outputs a </a:t>
            </a:r>
            <a:r>
              <a:rPr b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softmax probability distribution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over the target anxiety categories, and we use </a:t>
            </a:r>
            <a:r>
              <a:rPr b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cross-entropy loss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during training.</a:t>
            </a:r>
            <a:b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1430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Evaluation is done using </a:t>
            </a:r>
            <a:r>
              <a:rPr b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macro F1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and </a:t>
            </a:r>
            <a:r>
              <a:rPr b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weighted F1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metrics to account for both balanced and imbalanced class distributions.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01"/>
          <p:cNvSpPr txBox="1"/>
          <p:nvPr/>
        </p:nvSpPr>
        <p:spPr>
          <a:xfrm>
            <a:off x="1025" y="93925"/>
            <a:ext cx="9099900" cy="49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NOVELTY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Open-Source Figurative Reasoning Generation (No API Cost):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the original paper, </a:t>
            </a:r>
            <a:r>
              <a:rPr b="1"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GPT-4</a:t>
            </a:r>
            <a:r>
              <a:rPr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is used to generate figurative reasoning by conditioning on both the </a:t>
            </a:r>
            <a:r>
              <a:rPr b="1"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OCR text</a:t>
            </a:r>
            <a:r>
              <a:rPr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and the </a:t>
            </a:r>
            <a:r>
              <a:rPr b="1"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meme image</a:t>
            </a:r>
            <a:r>
              <a:rPr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—a method that requires </a:t>
            </a:r>
            <a:r>
              <a:rPr b="1"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subscription-based access to proprietary APIs</a:t>
            </a:r>
            <a:r>
              <a:rPr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br>
              <a:rPr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Instead, we leverage </a:t>
            </a:r>
            <a:r>
              <a:rPr b="1"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open-access alternatives EasyOCR, BLIP, LLaMA-3.3-70B-Instruct, </a:t>
            </a:r>
            <a:r>
              <a:rPr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makes our pipeline </a:t>
            </a:r>
            <a:r>
              <a:rPr b="1"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cost-effective</a:t>
            </a:r>
            <a:r>
              <a:rPr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b="1"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scalable. </a:t>
            </a:r>
            <a:br>
              <a:rPr b="1"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1" sz="2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AutoNum type="arabicPeriod"/>
            </a:pPr>
            <a:r>
              <a:rPr b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Expanded Knowledge Fusion: (o, v, r) Triplets.</a:t>
            </a:r>
            <a:br>
              <a:rPr b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Interpretable and Modular Design: 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Each component—OCR, captioning, reasoning, retrieval, and classification—is modular and transparent.</a:t>
            </a:r>
            <a:b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</a:t>
            </a:r>
            <a:r>
              <a:rPr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Enables easier </a:t>
            </a:r>
            <a:r>
              <a:rPr b="1"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debugging</a:t>
            </a:r>
            <a:r>
              <a:rPr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b="1"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reasoning validation</a:t>
            </a:r>
            <a:r>
              <a:rPr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and future adaptation to new meme types or mental health domains.</a:t>
            </a:r>
            <a:b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02"/>
          <p:cNvSpPr txBox="1"/>
          <p:nvPr/>
        </p:nvSpPr>
        <p:spPr>
          <a:xfrm>
            <a:off x="1025" y="93925"/>
            <a:ext cx="9099900" cy="49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RESULTS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FUSE-MH:(Figurative-understanding And Semantic Embedding for Mental health memes)</a:t>
            </a:r>
            <a:endParaRPr b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82" name="Google Shape;682;p102" title="Screenshot from 2025-04-20 01-43-5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850" y="1206100"/>
            <a:ext cx="7140175" cy="381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03"/>
          <p:cNvSpPr txBox="1"/>
          <p:nvPr/>
        </p:nvSpPr>
        <p:spPr>
          <a:xfrm>
            <a:off x="317875" y="93925"/>
            <a:ext cx="8520300" cy="49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RESULTS</a:t>
            </a:r>
            <a:br>
              <a:rPr b="1" lang="en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CLIP + transformer: </a:t>
            </a:r>
            <a:endParaRPr b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Performing good on the Depressive but bad on Anxiety data.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88" name="Google Shape;688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475" y="1824038"/>
            <a:ext cx="6115050" cy="14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04"/>
          <p:cNvSpPr txBox="1"/>
          <p:nvPr/>
        </p:nvSpPr>
        <p:spPr>
          <a:xfrm>
            <a:off x="1025" y="93925"/>
            <a:ext cx="9099900" cy="49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CONCLUSION</a:t>
            </a:r>
            <a:br>
              <a:rPr b="1" lang="en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1"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Inter"/>
              <a:buChar char="●"/>
            </a:pPr>
            <a:r>
              <a:rPr b="1"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Improved Performance on Anxiety Classification</a:t>
            </a:r>
            <a:r>
              <a:rPr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Outperformed prior CLIP+transformer setups significantly (Macro F1: </a:t>
            </a:r>
            <a:r>
              <a:rPr b="1"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0.57</a:t>
            </a:r>
            <a:r>
              <a:rPr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vs </a:t>
            </a:r>
            <a:r>
              <a:rPr b="1"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0.13</a:t>
            </a:r>
            <a:r>
              <a:rPr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on anxiety).</a:t>
            </a:r>
            <a:br>
              <a:rPr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Helps </a:t>
            </a:r>
            <a:r>
              <a:rPr b="1"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bridge gaps in VLMs</a:t>
            </a:r>
            <a:r>
              <a:rPr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that miss irony, sarcasm, and symbolism—especially critical in </a:t>
            </a:r>
            <a:r>
              <a:rPr b="1"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mental health</a:t>
            </a:r>
            <a:r>
              <a:rPr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memes.</a:t>
            </a:r>
            <a:br>
              <a:rPr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Incorporating </a:t>
            </a:r>
            <a:r>
              <a:rPr b="1"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figurative reasoning triples</a:t>
            </a:r>
            <a:r>
              <a:rPr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(cause-effect, metaphor, emotional state) ensures the model goes beyond surface-level text and interprets deeper psychological cues.</a:t>
            </a:r>
            <a:br>
              <a:rPr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Top-K example retrieval from a </a:t>
            </a:r>
            <a:r>
              <a:rPr b="1"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knowledge fusion database</a:t>
            </a:r>
            <a:r>
              <a:rPr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helps guide the model using similar past examples, enabling </a:t>
            </a:r>
            <a:r>
              <a:rPr b="1"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few-shot learning</a:t>
            </a:r>
            <a:r>
              <a:rPr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and improved generalization.</a:t>
            </a:r>
            <a:endParaRPr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05"/>
          <p:cNvSpPr txBox="1"/>
          <p:nvPr/>
        </p:nvSpPr>
        <p:spPr>
          <a:xfrm>
            <a:off x="1025" y="93925"/>
            <a:ext cx="9099900" cy="49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FUTURE WORK</a:t>
            </a:r>
            <a:endParaRPr b="1"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can explore the direct visual embeddings (e.g., from ViT or CLIP) integrated with textual reasoning to capture non-verbal cues like facial expressions.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Can extend FUSE-MH to support </a:t>
            </a:r>
            <a:r>
              <a:rPr b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memes across cultures and languages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incorporating </a:t>
            </a:r>
            <a:r>
              <a:rPr b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cultural commonsense reasoning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for better global applicability.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Incorporating Larger Language Models: While Meta LLaMA 70B provided strong figurative reasoning through prompt-based generation, future iterations could explore more advanced models like LLaMA 3-430B, offering improved contextual understanding and symbolic reasoning.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92"/>
          <p:cNvSpPr txBox="1"/>
          <p:nvPr/>
        </p:nvSpPr>
        <p:spPr>
          <a:xfrm>
            <a:off x="203350" y="231950"/>
            <a:ext cx="8759700" cy="4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 STATEMENT</a:t>
            </a:r>
            <a:br>
              <a:rPr b="1" lang="en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1"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Memes have become a modern way for people to express their </a:t>
            </a:r>
            <a:r>
              <a:rPr b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mental health struggles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especially through </a:t>
            </a:r>
            <a:r>
              <a:rPr b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figurative language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(like irony, sarcasm, or symbolism). For example, someone might use a funny image to subtly hint at their </a:t>
            </a:r>
            <a:r>
              <a:rPr b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anxiety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or </a:t>
            </a:r>
            <a:r>
              <a:rPr b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depression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b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However, current </a:t>
            </a:r>
            <a:r>
              <a:rPr b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Multimodal Language Models (MLMs)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— AI models that understand both images and text — </a:t>
            </a:r>
            <a:r>
              <a:rPr b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struggle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to interpret the </a:t>
            </a:r>
            <a:r>
              <a:rPr b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hidden emotional meaning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 such memes. Humans use </a:t>
            </a:r>
            <a:r>
              <a:rPr b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commonsense and background knowledge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to get the joke or emotion behind a meme, but most AI models don’t have that ability.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93"/>
          <p:cNvSpPr txBox="1"/>
          <p:nvPr/>
        </p:nvSpPr>
        <p:spPr>
          <a:xfrm>
            <a:off x="192150" y="106875"/>
            <a:ext cx="8759700" cy="4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MOTIVATION</a:t>
            </a:r>
            <a:endParaRPr b="1"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Memes are becoming a </a:t>
            </a:r>
            <a:r>
              <a:rPr b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popular medium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for expressing complex emotions, especially among youth.</a:t>
            </a:r>
            <a:b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People often use memes to </a:t>
            </a:r>
            <a:r>
              <a:rPr b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hide or indirectly express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anxiety, stress, or depressive thoughts.</a:t>
            </a:r>
            <a:b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 VLMs are trained for </a:t>
            </a:r>
            <a:r>
              <a:rPr b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literal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text-image alignment (e.g., object detection, captioning).</a:t>
            </a:r>
            <a:b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Models tend to </a:t>
            </a:r>
            <a:r>
              <a:rPr b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miss the underlying mental state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especially in humor-rich content like memes.</a:t>
            </a:r>
            <a:b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need models that can </a:t>
            </a:r>
            <a:r>
              <a:rPr b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reason like humans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by blending </a:t>
            </a:r>
            <a:r>
              <a:rPr b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commonsense knowledge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with </a:t>
            </a:r>
            <a:r>
              <a:rPr b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multimodal inputs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94"/>
          <p:cNvSpPr txBox="1"/>
          <p:nvPr/>
        </p:nvSpPr>
        <p:spPr>
          <a:xfrm>
            <a:off x="203350" y="231950"/>
            <a:ext cx="8759700" cy="4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</a:t>
            </a:r>
            <a:br>
              <a:rPr b="1" lang="en" sz="2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1" sz="2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AxiOM Dataset:</a:t>
            </a:r>
            <a:r>
              <a:rPr lang="en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Anxiety Meme Ontology built using GAD (Generalized Anxiety Disorder) questionnaire as the base.</a:t>
            </a:r>
            <a:b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Includes 3582 memes and memes are annotated for six fine-grained anxiety symptoms (e.g., restlessness, excessive worry).</a:t>
            </a:r>
            <a:br>
              <a:rPr lang="en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35" name="Google Shape;635;p94" title="Screenshot from 2025-04-19 20-22-2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1900" y="2663288"/>
            <a:ext cx="1821725" cy="22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94" title="Screenshot from 2025-04-19 20-23-1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0729" y="2663300"/>
            <a:ext cx="2125747" cy="238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95"/>
          <p:cNvSpPr txBox="1"/>
          <p:nvPr/>
        </p:nvSpPr>
        <p:spPr>
          <a:xfrm>
            <a:off x="203350" y="231950"/>
            <a:ext cx="8759700" cy="4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</a:t>
            </a:r>
            <a:endParaRPr b="1" sz="2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RESTORE Dataset: </a:t>
            </a:r>
            <a:r>
              <a:rPr lang="en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is publically available data for meme depressive symptom classification.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this memes are </a:t>
            </a:r>
            <a:r>
              <a:rPr lang="en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annotated</a:t>
            </a:r>
            <a:r>
              <a:rPr lang="en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for 8-fine grained depressive symptoms (e.g., Feeling Down, Sleeping Disorder). 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42" name="Google Shape;642;p95" title="Screenshot from 2025-04-19 20-24-4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925" y="2527650"/>
            <a:ext cx="2566925" cy="239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95" title="Screenshot from 2025-04-19 20-25-2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384" y="2527650"/>
            <a:ext cx="2434616" cy="239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96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RELATED WORK</a:t>
            </a:r>
            <a:br>
              <a:rPr b="1" lang="en" sz="2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49" name="Google Shape;649;p96" title="Screenshot from 2025-04-19 21-52-1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8550" y="710425"/>
            <a:ext cx="5815450" cy="386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96" title="Screenshot from 2025-04-19 21-53-3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10425"/>
            <a:ext cx="3200400" cy="386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97"/>
          <p:cNvSpPr txBox="1"/>
          <p:nvPr/>
        </p:nvSpPr>
        <p:spPr>
          <a:xfrm>
            <a:off x="203350" y="231950"/>
            <a:ext cx="8759700" cy="4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METHODOLOGY</a:t>
            </a:r>
            <a:endParaRPr b="1"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AutoNum type="arabicPeriod"/>
            </a:pPr>
            <a:r>
              <a:rPr b="1" lang="en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Visual+OCR Extraction : </a:t>
            </a:r>
            <a:endParaRPr b="1"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5143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begin by extracting the textual content from memes using </a:t>
            </a:r>
            <a:r>
              <a:rPr b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EasyOCR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Simultaneously, we employ </a:t>
            </a:r>
            <a:r>
              <a:rPr b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BLIP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to generate </a:t>
            </a:r>
            <a:r>
              <a:rPr b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visual captions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for each meme image, capturing a high-level semantic summary of the visual content.</a:t>
            </a:r>
            <a:b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AutoNum type="arabicPeriod"/>
            </a:pPr>
            <a:r>
              <a:rPr b="1" lang="en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Figurative Reasoning Generation:</a:t>
            </a:r>
            <a:r>
              <a:rPr b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5143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 model deeper psychological context, we generate </a:t>
            </a:r>
            <a:r>
              <a:rPr b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figurative reasoning triples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—specifically: </a:t>
            </a:r>
            <a:r>
              <a:rPr i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Cause-Effect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i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Figurative Understanding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and </a:t>
            </a:r>
            <a:r>
              <a:rPr i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Mental State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This is done using </a:t>
            </a:r>
            <a:r>
              <a:rPr b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LLaMA-3.3-70B-Instruct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served via </a:t>
            </a:r>
            <a:r>
              <a:rPr b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NVIDIA NIM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APIs.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prompts are constructed by combining each image’s </a:t>
            </a:r>
            <a:r>
              <a:rPr b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OCR text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and </a:t>
            </a:r>
            <a:r>
              <a:rPr b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visual description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ensuring the generated reasoning reflects both textual and visual cues embedded in the meme.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98"/>
          <p:cNvSpPr txBox="1"/>
          <p:nvPr/>
        </p:nvSpPr>
        <p:spPr>
          <a:xfrm>
            <a:off x="228825" y="38725"/>
            <a:ext cx="8703300" cy="49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METHODOLOGY</a:t>
            </a:r>
            <a:endParaRPr b="1"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Knowledge Fusion: </a:t>
            </a:r>
            <a:endParaRPr b="1"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2857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construct a </a:t>
            </a:r>
            <a:r>
              <a:rPr b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Knowledge Fusion Database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using the processed training meme data. For each image, we fuse three modalities: </a:t>
            </a:r>
            <a:r>
              <a:rPr b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OCR text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(o), </a:t>
            </a:r>
            <a:r>
              <a:rPr b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visual description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(v), and </a:t>
            </a:r>
            <a:r>
              <a:rPr b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figurative reasoning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(r).</a:t>
            </a:r>
            <a:b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2857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Each tuple ⟨o, v, r⟩ is embedded into a unified space using a </a:t>
            </a:r>
            <a:r>
              <a:rPr b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Sentence Transformer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producing dense representations. These embeddings form the basis of our </a:t>
            </a:r>
            <a:r>
              <a:rPr b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retrieval-augmented generation (RAG)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pipeline, which guides the final classifier.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61" name="Google Shape;661;p98" title="Screenshot from 2025-04-19 21-10-1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87" y="3884825"/>
            <a:ext cx="8962025" cy="74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99"/>
          <p:cNvSpPr txBox="1"/>
          <p:nvPr/>
        </p:nvSpPr>
        <p:spPr>
          <a:xfrm>
            <a:off x="1025" y="93925"/>
            <a:ext cx="9099900" cy="49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METHODOLOGY</a:t>
            </a:r>
            <a:endParaRPr b="1"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Retrieval with cosine similarity:  </a:t>
            </a:r>
            <a:endParaRPr b="1"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2857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each input meme, we </a:t>
            </a:r>
            <a:r>
              <a:rPr b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compute its embedding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by concatenating the 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Sentence Transformer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-based encodings of: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1430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OCR text (</a:t>
            </a:r>
            <a:r>
              <a:rPr lang="en" sz="1800">
                <a:solidFill>
                  <a:srgbClr val="18803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oₖ)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143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Visual description (</a:t>
            </a:r>
            <a:r>
              <a:rPr lang="en" sz="1800">
                <a:solidFill>
                  <a:srgbClr val="18803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vₖ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1430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Figurative reasoning (</a:t>
            </a:r>
            <a:r>
              <a:rPr lang="en" sz="1800">
                <a:solidFill>
                  <a:srgbClr val="18803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rₖ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2857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query embedding is then compared against our </a:t>
            </a:r>
            <a:r>
              <a:rPr b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Knowledge Fusion</a:t>
            </a:r>
            <a:r>
              <a:rPr b="1" lang="en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DB</a:t>
            </a:r>
            <a:r>
              <a:rPr lang="en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using </a:t>
            </a:r>
            <a:r>
              <a:rPr b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cosine similarity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retrieve the </a:t>
            </a:r>
            <a:r>
              <a:rPr b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top-k most similar memes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(excluding the query itself) based on similarity scores.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These retrieved samples represent </a:t>
            </a:r>
            <a:r>
              <a:rPr b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contextually and semantically aligned memes</a:t>
            </a: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enriching the final classification prompt with relevant references.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oduct / Service Offering Overview #2">
  <a:themeElements>
    <a:clrScheme name="Simple Light">
      <a:dk1>
        <a:srgbClr val="000000"/>
      </a:dk1>
      <a:lt1>
        <a:srgbClr val="E2DFD2"/>
      </a:lt1>
      <a:dk2>
        <a:srgbClr val="FFFCE9"/>
      </a:dk2>
      <a:lt2>
        <a:srgbClr val="C9C3A7"/>
      </a:lt2>
      <a:accent1>
        <a:srgbClr val="FFEDCF"/>
      </a:accent1>
      <a:accent2>
        <a:srgbClr val="595959"/>
      </a:accent2>
      <a:accent3>
        <a:srgbClr val="D56F3E"/>
      </a:accent3>
      <a:accent4>
        <a:srgbClr val="FF7D00"/>
      </a:accent4>
      <a:accent5>
        <a:srgbClr val="78290F"/>
      </a:accent5>
      <a:accent6>
        <a:srgbClr val="D05353"/>
      </a:accent6>
      <a:hlink>
        <a:srgbClr val="DF29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ortfolio">
  <a:themeElements>
    <a:clrScheme name="Simple Light">
      <a:dk1>
        <a:srgbClr val="133817"/>
      </a:dk1>
      <a:lt1>
        <a:srgbClr val="E9EBE8"/>
      </a:lt1>
      <a:dk2>
        <a:srgbClr val="C2C7C0"/>
      </a:dk2>
      <a:lt2>
        <a:srgbClr val="EE7630"/>
      </a:lt2>
      <a:accent1>
        <a:srgbClr val="000000"/>
      </a:accent1>
      <a:accent2>
        <a:srgbClr val="931F1D"/>
      </a:accent2>
      <a:accent3>
        <a:srgbClr val="4F7CAC"/>
      </a:accent3>
      <a:accent4>
        <a:srgbClr val="C287E8"/>
      </a:accent4>
      <a:accent5>
        <a:srgbClr val="563635"/>
      </a:accent5>
      <a:accent6>
        <a:srgbClr val="63A46C"/>
      </a:accent6>
      <a:hlink>
        <a:srgbClr val="B7440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